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Lst>
  <p:notesMasterIdLst>
    <p:notesMasterId r:id="rId17"/>
  </p:notesMasterIdLst>
  <p:sldIdLst>
    <p:sldId id="257" r:id="rId3"/>
    <p:sldId id="263" r:id="rId4"/>
    <p:sldId id="268" r:id="rId5"/>
    <p:sldId id="261" r:id="rId6"/>
    <p:sldId id="264" r:id="rId7"/>
    <p:sldId id="271" r:id="rId8"/>
    <p:sldId id="262" r:id="rId9"/>
    <p:sldId id="265" r:id="rId10"/>
    <p:sldId id="267" r:id="rId11"/>
    <p:sldId id="270" r:id="rId12"/>
    <p:sldId id="258" r:id="rId13"/>
    <p:sldId id="272" r:id="rId14"/>
    <p:sldId id="266" r:id="rId15"/>
    <p:sldId id="27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73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D27D2A-2A44-45D2-B395-45F61DC509DD}" type="datetimeFigureOut">
              <a:rPr lang="en-US" smtClean="0"/>
              <a:t>11/22/2022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AD2432-628C-44B0-B8D8-0848DB3A9B91}" type="slidenum">
              <a:rPr lang="en-US" smtClean="0"/>
              <a:t>‹#›</a:t>
            </a:fld>
            <a:endParaRPr lang="en-US"/>
          </a:p>
        </p:txBody>
      </p:sp>
    </p:spTree>
    <p:extLst>
      <p:ext uri="{BB962C8B-B14F-4D97-AF65-F5344CB8AC3E}">
        <p14:creationId xmlns:p14="http://schemas.microsoft.com/office/powerpoint/2010/main" val="38360582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2"/>
          <p:cNvSpPr>
            <a:spLocks noGrp="1" noChangeArrowheads="1"/>
          </p:cNvSpPr>
          <p:nvPr>
            <p:ph type="dt" sz="half" idx="10"/>
          </p:nvPr>
        </p:nvSpPr>
        <p:spPr>
          <a:ln/>
        </p:spPr>
        <p:txBody>
          <a:bodyPr/>
          <a:lstStyle>
            <a:lvl1pPr>
              <a:defRPr/>
            </a:lvl1pPr>
          </a:lstStyle>
          <a:p>
            <a:pPr>
              <a:defRPr/>
            </a:pPr>
            <a:endParaRPr lang="en-US" altLang="en-US">
              <a:solidFill>
                <a:srgbClr val="FFFFFF"/>
              </a:solidFill>
            </a:endParaRPr>
          </a:p>
        </p:txBody>
      </p:sp>
      <p:sp>
        <p:nvSpPr>
          <p:cNvPr id="4" name="Rectangle 13"/>
          <p:cNvSpPr>
            <a:spLocks noGrp="1" noChangeArrowheads="1"/>
          </p:cNvSpPr>
          <p:nvPr>
            <p:ph type="ftr" sz="quarter" idx="11"/>
          </p:nvPr>
        </p:nvSpPr>
        <p:spPr>
          <a:ln/>
        </p:spPr>
        <p:txBody>
          <a:bodyPr/>
          <a:lstStyle>
            <a:lvl1pPr>
              <a:defRPr/>
            </a:lvl1pPr>
          </a:lstStyle>
          <a:p>
            <a:pPr>
              <a:defRPr/>
            </a:pPr>
            <a:endParaRPr lang="en-US" altLang="en-US">
              <a:solidFill>
                <a:srgbClr val="FFFFFF"/>
              </a:solidFill>
            </a:endParaRPr>
          </a:p>
        </p:txBody>
      </p:sp>
      <p:sp>
        <p:nvSpPr>
          <p:cNvPr id="5" name="Rectangle 14"/>
          <p:cNvSpPr>
            <a:spLocks noGrp="1" noChangeArrowheads="1"/>
          </p:cNvSpPr>
          <p:nvPr>
            <p:ph type="sldNum" sz="quarter" idx="12"/>
          </p:nvPr>
        </p:nvSpPr>
        <p:spPr>
          <a:ln/>
        </p:spPr>
        <p:txBody>
          <a:bodyPr/>
          <a:lstStyle>
            <a:lvl1pPr>
              <a:defRPr/>
            </a:lvl1pPr>
          </a:lstStyle>
          <a:p>
            <a:pPr>
              <a:defRPr/>
            </a:pPr>
            <a:fld id="{80842E5A-AB61-42B3-A086-140B745B4FCD}"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2779768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ltLang="en-US">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ltLang="en-US">
              <a:solidFill>
                <a:srgbClr val="FFFFFF"/>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15C69DC4-D7C2-4497-A3FE-27FA3599DFA0}"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1117397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a:extLst>
              <a:ext uri="{FF2B5EF4-FFF2-40B4-BE49-F238E27FC236}">
                <a16:creationId xmlns:a16="http://schemas.microsoft.com/office/drawing/2014/main" id="{566B99B5-CBC9-D80E-DBC0-49A8A94D5496}"/>
              </a:ext>
            </a:extLst>
          </p:cNvPr>
          <p:cNvSpPr>
            <a:spLocks noGrp="1"/>
          </p:cNvSpPr>
          <p:nvPr>
            <p:ph type="dt" sz="half" idx="10"/>
          </p:nvPr>
        </p:nvSpPr>
        <p:spPr/>
        <p:txBody>
          <a:bodyPr/>
          <a:lstStyle>
            <a:lvl1pPr>
              <a:defRPr/>
            </a:lvl1pPr>
          </a:lstStyle>
          <a:p>
            <a:pPr>
              <a:defRPr/>
            </a:pPr>
            <a:endParaRPr lang="en-US"/>
          </a:p>
        </p:txBody>
      </p:sp>
      <p:sp>
        <p:nvSpPr>
          <p:cNvPr id="3" name="Footer Placeholder 21">
            <a:extLst>
              <a:ext uri="{FF2B5EF4-FFF2-40B4-BE49-F238E27FC236}">
                <a16:creationId xmlns:a16="http://schemas.microsoft.com/office/drawing/2014/main" id="{750219BA-D24C-0F24-6135-072364CA6A13}"/>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17">
            <a:extLst>
              <a:ext uri="{FF2B5EF4-FFF2-40B4-BE49-F238E27FC236}">
                <a16:creationId xmlns:a16="http://schemas.microsoft.com/office/drawing/2014/main" id="{F6A2B2A7-B26C-01B0-C3A8-C27323C8EC74}"/>
              </a:ext>
            </a:extLst>
          </p:cNvPr>
          <p:cNvSpPr>
            <a:spLocks noGrp="1"/>
          </p:cNvSpPr>
          <p:nvPr>
            <p:ph type="sldNum" sz="quarter" idx="12"/>
          </p:nvPr>
        </p:nvSpPr>
        <p:spPr/>
        <p:txBody>
          <a:bodyPr/>
          <a:lstStyle>
            <a:lvl1pPr>
              <a:defRPr/>
            </a:lvl1pPr>
          </a:lstStyle>
          <a:p>
            <a:fld id="{3F843C5A-5320-4C7E-9346-0822AB2923E1}" type="slidenum">
              <a:rPr lang="en-US" altLang="en-US"/>
              <a:pPr/>
              <a:t>‹#›</a:t>
            </a:fld>
            <a:endParaRPr lang="en-US" altLang="en-US"/>
          </a:p>
        </p:txBody>
      </p:sp>
    </p:spTree>
    <p:extLst>
      <p:ext uri="{BB962C8B-B14F-4D97-AF65-F5344CB8AC3E}">
        <p14:creationId xmlns:p14="http://schemas.microsoft.com/office/powerpoint/2010/main" val="3475594126"/>
      </p:ext>
    </p:extLst>
  </p:cSld>
  <p:clrMapOvr>
    <a:masterClrMapping/>
  </p:clrMapOvr>
  <p:transition spd="slow">
    <p:pull dir="d"/>
  </p:transition>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 y="3902076"/>
            <a:ext cx="4533900" cy="2949575"/>
            <a:chOff x="0" y="2458"/>
            <a:chExt cx="2142" cy="1858"/>
          </a:xfrm>
        </p:grpSpPr>
        <p:sp>
          <p:nvSpPr>
            <p:cNvPr id="23555" name="Freeform 3"/>
            <p:cNvSpPr>
              <a:spLocks/>
            </p:cNvSpPr>
            <p:nvPr/>
          </p:nvSpPr>
          <p:spPr bwMode="ltGray">
            <a:xfrm>
              <a:off x="0" y="2508"/>
              <a:ext cx="2142" cy="1804"/>
            </a:xfrm>
            <a:custGeom>
              <a:avLst/>
              <a:gdLst>
                <a:gd name="T0" fmla="*/ 329 w 2135"/>
                <a:gd name="T1" fmla="*/ 66 h 1804"/>
                <a:gd name="T2" fmla="*/ 161 w 2135"/>
                <a:gd name="T3" fmla="*/ 30 h 1804"/>
                <a:gd name="T4" fmla="*/ 0 w 2135"/>
                <a:gd name="T5" fmla="*/ 0 h 1804"/>
                <a:gd name="T6" fmla="*/ 0 w 2135"/>
                <a:gd name="T7" fmla="*/ 12 h 1804"/>
                <a:gd name="T8" fmla="*/ 161 w 2135"/>
                <a:gd name="T9" fmla="*/ 42 h 1804"/>
                <a:gd name="T10" fmla="*/ 323 w 2135"/>
                <a:gd name="T11" fmla="*/ 78 h 1804"/>
                <a:gd name="T12" fmla="*/ 556 w 2135"/>
                <a:gd name="T13" fmla="*/ 150 h 1804"/>
                <a:gd name="T14" fmla="*/ 777 w 2135"/>
                <a:gd name="T15" fmla="*/ 245 h 1804"/>
                <a:gd name="T16" fmla="*/ 993 w 2135"/>
                <a:gd name="T17" fmla="*/ 365 h 1804"/>
                <a:gd name="T18" fmla="*/ 1196 w 2135"/>
                <a:gd name="T19" fmla="*/ 503 h 1804"/>
                <a:gd name="T20" fmla="*/ 1381 w 2135"/>
                <a:gd name="T21" fmla="*/ 653 h 1804"/>
                <a:gd name="T22" fmla="*/ 1555 w 2135"/>
                <a:gd name="T23" fmla="*/ 827 h 1804"/>
                <a:gd name="T24" fmla="*/ 1710 w 2135"/>
                <a:gd name="T25" fmla="*/ 1019 h 1804"/>
                <a:gd name="T26" fmla="*/ 1854 w 2135"/>
                <a:gd name="T27" fmla="*/ 1229 h 1804"/>
                <a:gd name="T28" fmla="*/ 1937 w 2135"/>
                <a:gd name="T29" fmla="*/ 1366 h 1804"/>
                <a:gd name="T30" fmla="*/ 2009 w 2135"/>
                <a:gd name="T31" fmla="*/ 1510 h 1804"/>
                <a:gd name="T32" fmla="*/ 2069 w 2135"/>
                <a:gd name="T33" fmla="*/ 1654 h 1804"/>
                <a:gd name="T34" fmla="*/ 2123 w 2135"/>
                <a:gd name="T35" fmla="*/ 1804 h 1804"/>
                <a:gd name="T36" fmla="*/ 2135 w 2135"/>
                <a:gd name="T37" fmla="*/ 1804 h 1804"/>
                <a:gd name="T38" fmla="*/ 2081 w 2135"/>
                <a:gd name="T39" fmla="*/ 1654 h 1804"/>
                <a:gd name="T40" fmla="*/ 2021 w 2135"/>
                <a:gd name="T41" fmla="*/ 1510 h 1804"/>
                <a:gd name="T42" fmla="*/ 1949 w 2135"/>
                <a:gd name="T43" fmla="*/ 1366 h 1804"/>
                <a:gd name="T44" fmla="*/ 1866 w 2135"/>
                <a:gd name="T45" fmla="*/ 1223 h 1804"/>
                <a:gd name="T46" fmla="*/ 1722 w 2135"/>
                <a:gd name="T47" fmla="*/ 1013 h 1804"/>
                <a:gd name="T48" fmla="*/ 1561 w 2135"/>
                <a:gd name="T49" fmla="*/ 821 h 1804"/>
                <a:gd name="T50" fmla="*/ 1387 w 2135"/>
                <a:gd name="T51" fmla="*/ 647 h 1804"/>
                <a:gd name="T52" fmla="*/ 1202 w 2135"/>
                <a:gd name="T53" fmla="*/ 491 h 1804"/>
                <a:gd name="T54" fmla="*/ 999 w 2135"/>
                <a:gd name="T55" fmla="*/ 353 h 1804"/>
                <a:gd name="T56" fmla="*/ 783 w 2135"/>
                <a:gd name="T57" fmla="*/ 239 h 1804"/>
                <a:gd name="T58" fmla="*/ 562 w 2135"/>
                <a:gd name="T59" fmla="*/ 138 h 1804"/>
                <a:gd name="T60" fmla="*/ 329 w 2135"/>
                <a:gd name="T61" fmla="*/ 66 h 1804"/>
                <a:gd name="T62" fmla="*/ 329 w 2135"/>
                <a:gd name="T63" fmla="*/ 66 h 1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a:noFill/>
            </a:ln>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23556" name="Freeform 4"/>
            <p:cNvSpPr>
              <a:spLocks/>
            </p:cNvSpPr>
            <p:nvPr/>
          </p:nvSpPr>
          <p:spPr bwMode="hidden">
            <a:xfrm>
              <a:off x="0" y="2458"/>
              <a:ext cx="1854" cy="1858"/>
            </a:xfrm>
            <a:custGeom>
              <a:avLst/>
              <a:gdLst>
                <a:gd name="T0" fmla="*/ 1854 w 1854"/>
                <a:gd name="T1" fmla="*/ 1858 h 1858"/>
                <a:gd name="T2" fmla="*/ 0 w 1854"/>
                <a:gd name="T3" fmla="*/ 1858 h 1858"/>
                <a:gd name="T4" fmla="*/ 0 w 1854"/>
                <a:gd name="T5" fmla="*/ 0 h 1858"/>
                <a:gd name="T6" fmla="*/ 1854 w 1854"/>
                <a:gd name="T7" fmla="*/ 1858 h 1858"/>
                <a:gd name="T8" fmla="*/ 1854 w 1854"/>
                <a:gd name="T9" fmla="*/ 1858 h 1858"/>
              </a:gdLst>
              <a:ahLst/>
              <a:cxnLst>
                <a:cxn ang="0">
                  <a:pos x="T0" y="T1"/>
                </a:cxn>
                <a:cxn ang="0">
                  <a:pos x="T2" y="T3"/>
                </a:cxn>
                <a:cxn ang="0">
                  <a:pos x="T4" y="T5"/>
                </a:cxn>
                <a:cxn ang="0">
                  <a:pos x="T6" y="T7"/>
                </a:cxn>
                <a:cxn ang="0">
                  <a:pos x="T8" y="T9"/>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a:noFill/>
            </a:ln>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23557" name="Freeform 5"/>
            <p:cNvSpPr>
              <a:spLocks/>
            </p:cNvSpPr>
            <p:nvPr/>
          </p:nvSpPr>
          <p:spPr bwMode="ltGray">
            <a:xfrm>
              <a:off x="0" y="2735"/>
              <a:ext cx="1745" cy="1577"/>
            </a:xfrm>
            <a:custGeom>
              <a:avLst/>
              <a:gdLst>
                <a:gd name="T0" fmla="*/ 1640 w 1745"/>
                <a:gd name="T1" fmla="*/ 1377 h 1577"/>
                <a:gd name="T2" fmla="*/ 1692 w 1745"/>
                <a:gd name="T3" fmla="*/ 1479 h 1577"/>
                <a:gd name="T4" fmla="*/ 1732 w 1745"/>
                <a:gd name="T5" fmla="*/ 1577 h 1577"/>
                <a:gd name="T6" fmla="*/ 1745 w 1745"/>
                <a:gd name="T7" fmla="*/ 1577 h 1577"/>
                <a:gd name="T8" fmla="*/ 1703 w 1745"/>
                <a:gd name="T9" fmla="*/ 1469 h 1577"/>
                <a:gd name="T10" fmla="*/ 1649 w 1745"/>
                <a:gd name="T11" fmla="*/ 1367 h 1577"/>
                <a:gd name="T12" fmla="*/ 1535 w 1745"/>
                <a:gd name="T13" fmla="*/ 1157 h 1577"/>
                <a:gd name="T14" fmla="*/ 1395 w 1745"/>
                <a:gd name="T15" fmla="*/ 951 h 1577"/>
                <a:gd name="T16" fmla="*/ 1236 w 1745"/>
                <a:gd name="T17" fmla="*/ 756 h 1577"/>
                <a:gd name="T18" fmla="*/ 1061 w 1745"/>
                <a:gd name="T19" fmla="*/ 582 h 1577"/>
                <a:gd name="T20" fmla="*/ 876 w 1745"/>
                <a:gd name="T21" fmla="*/ 426 h 1577"/>
                <a:gd name="T22" fmla="*/ 672 w 1745"/>
                <a:gd name="T23" fmla="*/ 294 h 1577"/>
                <a:gd name="T24" fmla="*/ 455 w 1745"/>
                <a:gd name="T25" fmla="*/ 174 h 1577"/>
                <a:gd name="T26" fmla="*/ 234 w 1745"/>
                <a:gd name="T27" fmla="*/ 78 h 1577"/>
                <a:gd name="T28" fmla="*/ 0 w 1745"/>
                <a:gd name="T29" fmla="*/ 0 h 1577"/>
                <a:gd name="T30" fmla="*/ 0 w 1745"/>
                <a:gd name="T31" fmla="*/ 12 h 1577"/>
                <a:gd name="T32" fmla="*/ 222 w 1745"/>
                <a:gd name="T33" fmla="*/ 89 h 1577"/>
                <a:gd name="T34" fmla="*/ 446 w 1745"/>
                <a:gd name="T35" fmla="*/ 185 h 1577"/>
                <a:gd name="T36" fmla="*/ 662 w 1745"/>
                <a:gd name="T37" fmla="*/ 305 h 1577"/>
                <a:gd name="T38" fmla="*/ 866 w 1745"/>
                <a:gd name="T39" fmla="*/ 437 h 1577"/>
                <a:gd name="T40" fmla="*/ 1052 w 1745"/>
                <a:gd name="T41" fmla="*/ 593 h 1577"/>
                <a:gd name="T42" fmla="*/ 1226 w 1745"/>
                <a:gd name="T43" fmla="*/ 767 h 1577"/>
                <a:gd name="T44" fmla="*/ 1385 w 1745"/>
                <a:gd name="T45" fmla="*/ 960 h 1577"/>
                <a:gd name="T46" fmla="*/ 1526 w 1745"/>
                <a:gd name="T47" fmla="*/ 1167 h 1577"/>
                <a:gd name="T48" fmla="*/ 1640 w 1745"/>
                <a:gd name="T49" fmla="*/ 1377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a:noFill/>
            </a:ln>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23558" name="Freeform 6"/>
            <p:cNvSpPr>
              <a:spLocks/>
            </p:cNvSpPr>
            <p:nvPr/>
          </p:nvSpPr>
          <p:spPr bwMode="ltGray">
            <a:xfrm>
              <a:off x="0" y="2544"/>
              <a:ext cx="1745" cy="1768"/>
            </a:xfrm>
            <a:custGeom>
              <a:avLst/>
              <a:gdLst>
                <a:gd name="T0" fmla="*/ 0 w 1745"/>
                <a:gd name="T1" fmla="*/ 0 h 1768"/>
                <a:gd name="T2" fmla="*/ 0 w 1745"/>
                <a:gd name="T3" fmla="*/ 12 h 1768"/>
                <a:gd name="T4" fmla="*/ 210 w 1745"/>
                <a:gd name="T5" fmla="*/ 88 h 1768"/>
                <a:gd name="T6" fmla="*/ 426 w 1745"/>
                <a:gd name="T7" fmla="*/ 190 h 1768"/>
                <a:gd name="T8" fmla="*/ 630 w 1745"/>
                <a:gd name="T9" fmla="*/ 304 h 1768"/>
                <a:gd name="T10" fmla="*/ 818 w 1745"/>
                <a:gd name="T11" fmla="*/ 442 h 1768"/>
                <a:gd name="T12" fmla="*/ 998 w 1745"/>
                <a:gd name="T13" fmla="*/ 592 h 1768"/>
                <a:gd name="T14" fmla="*/ 1164 w 1745"/>
                <a:gd name="T15" fmla="*/ 766 h 1768"/>
                <a:gd name="T16" fmla="*/ 1310 w 1745"/>
                <a:gd name="T17" fmla="*/ 942 h 1768"/>
                <a:gd name="T18" fmla="*/ 1454 w 1745"/>
                <a:gd name="T19" fmla="*/ 1146 h 1768"/>
                <a:gd name="T20" fmla="*/ 1536 w 1745"/>
                <a:gd name="T21" fmla="*/ 1298 h 1768"/>
                <a:gd name="T22" fmla="*/ 1614 w 1745"/>
                <a:gd name="T23" fmla="*/ 1456 h 1768"/>
                <a:gd name="T24" fmla="*/ 1682 w 1745"/>
                <a:gd name="T25" fmla="*/ 1616 h 1768"/>
                <a:gd name="T26" fmla="*/ 1733 w 1745"/>
                <a:gd name="T27" fmla="*/ 1768 h 1768"/>
                <a:gd name="T28" fmla="*/ 1745 w 1745"/>
                <a:gd name="T29" fmla="*/ 1768 h 1768"/>
                <a:gd name="T30" fmla="*/ 1691 w 1745"/>
                <a:gd name="T31" fmla="*/ 1606 h 1768"/>
                <a:gd name="T32" fmla="*/ 1623 w 1745"/>
                <a:gd name="T33" fmla="*/ 1445 h 1768"/>
                <a:gd name="T34" fmla="*/ 1547 w 1745"/>
                <a:gd name="T35" fmla="*/ 1288 h 1768"/>
                <a:gd name="T36" fmla="*/ 1463 w 1745"/>
                <a:gd name="T37" fmla="*/ 1136 h 1768"/>
                <a:gd name="T38" fmla="*/ 1320 w 1745"/>
                <a:gd name="T39" fmla="*/ 932 h 1768"/>
                <a:gd name="T40" fmla="*/ 1173 w 1745"/>
                <a:gd name="T41" fmla="*/ 755 h 1768"/>
                <a:gd name="T42" fmla="*/ 1008 w 1745"/>
                <a:gd name="T43" fmla="*/ 581 h 1768"/>
                <a:gd name="T44" fmla="*/ 827 w 1745"/>
                <a:gd name="T45" fmla="*/ 431 h 1768"/>
                <a:gd name="T46" fmla="*/ 642 w 1745"/>
                <a:gd name="T47" fmla="*/ 293 h 1768"/>
                <a:gd name="T48" fmla="*/ 437 w 1745"/>
                <a:gd name="T49" fmla="*/ 179 h 1768"/>
                <a:gd name="T50" fmla="*/ 222 w 1745"/>
                <a:gd name="T51" fmla="*/ 78 h 1768"/>
                <a:gd name="T52" fmla="*/ 0 w 1745"/>
                <a:gd name="T53" fmla="*/ 0 h 1768"/>
                <a:gd name="T54" fmla="*/ 0 w 1745"/>
                <a:gd name="T55" fmla="*/ 0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a:noFill/>
            </a:ln>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1036"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p:spPr>
          <p:txBody>
            <a:bodyPr/>
            <a:lstStyle>
              <a:lvl1pPr>
                <a:defRPr>
                  <a:solidFill>
                    <a:schemeClr val="tx1"/>
                  </a:solidFill>
                  <a:latin typeface="Arial" charset="0"/>
                  <a:ea typeface="ＭＳ Ｐゴシック" pitchFamily="-84" charset="-128"/>
                </a:defRPr>
              </a:lvl1pPr>
              <a:lvl2pPr marL="742950" indent="-285750">
                <a:defRPr>
                  <a:solidFill>
                    <a:schemeClr val="tx1"/>
                  </a:solidFill>
                  <a:latin typeface="Arial" charset="0"/>
                  <a:ea typeface="ＭＳ Ｐゴシック" pitchFamily="-84" charset="-128"/>
                </a:defRPr>
              </a:lvl2pPr>
              <a:lvl3pPr marL="1143000" indent="-228600">
                <a:defRPr>
                  <a:solidFill>
                    <a:schemeClr val="tx1"/>
                  </a:solidFill>
                  <a:latin typeface="Arial" charset="0"/>
                  <a:ea typeface="ＭＳ Ｐゴシック" pitchFamily="-84" charset="-128"/>
                </a:defRPr>
              </a:lvl3pPr>
              <a:lvl4pPr marL="1600200" indent="-228600">
                <a:defRPr>
                  <a:solidFill>
                    <a:schemeClr val="tx1"/>
                  </a:solidFill>
                  <a:latin typeface="Arial" charset="0"/>
                  <a:ea typeface="ＭＳ Ｐゴシック" pitchFamily="-84" charset="-128"/>
                </a:defRPr>
              </a:lvl4pPr>
              <a:lvl5pPr marL="2057400" indent="-228600">
                <a:defRPr>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84" charset="-128"/>
                </a:defRPr>
              </a:lvl9pPr>
            </a:lstStyle>
            <a:p>
              <a:pPr eaLnBrk="0" fontAlgn="base" hangingPunct="0">
                <a:spcBef>
                  <a:spcPct val="0"/>
                </a:spcBef>
                <a:spcAft>
                  <a:spcPct val="0"/>
                </a:spcAft>
                <a:defRPr/>
              </a:pPr>
              <a:endParaRPr lang="en-US" altLang="en-US" sz="1800">
                <a:solidFill>
                  <a:srgbClr val="FFFFFF"/>
                </a:solidFill>
              </a:endParaRPr>
            </a:p>
          </p:txBody>
        </p:sp>
        <p:sp>
          <p:nvSpPr>
            <p:cNvPr id="1037"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p:spPr>
          <p:txBody>
            <a:bodyPr/>
            <a:lstStyle>
              <a:lvl1pPr>
                <a:defRPr>
                  <a:solidFill>
                    <a:schemeClr val="tx1"/>
                  </a:solidFill>
                  <a:latin typeface="Arial" charset="0"/>
                  <a:ea typeface="ＭＳ Ｐゴシック" pitchFamily="-84" charset="-128"/>
                </a:defRPr>
              </a:lvl1pPr>
              <a:lvl2pPr marL="742950" indent="-285750">
                <a:defRPr>
                  <a:solidFill>
                    <a:schemeClr val="tx1"/>
                  </a:solidFill>
                  <a:latin typeface="Arial" charset="0"/>
                  <a:ea typeface="ＭＳ Ｐゴシック" pitchFamily="-84" charset="-128"/>
                </a:defRPr>
              </a:lvl2pPr>
              <a:lvl3pPr marL="1143000" indent="-228600">
                <a:defRPr>
                  <a:solidFill>
                    <a:schemeClr val="tx1"/>
                  </a:solidFill>
                  <a:latin typeface="Arial" charset="0"/>
                  <a:ea typeface="ＭＳ Ｐゴシック" pitchFamily="-84" charset="-128"/>
                </a:defRPr>
              </a:lvl3pPr>
              <a:lvl4pPr marL="1600200" indent="-228600">
                <a:defRPr>
                  <a:solidFill>
                    <a:schemeClr val="tx1"/>
                  </a:solidFill>
                  <a:latin typeface="Arial" charset="0"/>
                  <a:ea typeface="ＭＳ Ｐゴシック" pitchFamily="-84" charset="-128"/>
                </a:defRPr>
              </a:lvl4pPr>
              <a:lvl5pPr marL="2057400" indent="-228600">
                <a:defRPr>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84" charset="-128"/>
                </a:defRPr>
              </a:lvl9pPr>
            </a:lstStyle>
            <a:p>
              <a:pPr eaLnBrk="0" fontAlgn="base" hangingPunct="0">
                <a:spcBef>
                  <a:spcPct val="0"/>
                </a:spcBef>
                <a:spcAft>
                  <a:spcPct val="0"/>
                </a:spcAft>
                <a:defRPr/>
              </a:pPr>
              <a:endParaRPr lang="en-US" altLang="en-US" sz="1800">
                <a:solidFill>
                  <a:srgbClr val="FFFFFF"/>
                </a:solidFill>
              </a:endParaRPr>
            </a:p>
          </p:txBody>
        </p:sp>
        <p:sp>
          <p:nvSpPr>
            <p:cNvPr id="1038"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p:spPr>
          <p:txBody>
            <a:bodyPr/>
            <a:lstStyle>
              <a:lvl1pPr>
                <a:defRPr>
                  <a:solidFill>
                    <a:schemeClr val="tx1"/>
                  </a:solidFill>
                  <a:latin typeface="Arial" charset="0"/>
                  <a:ea typeface="ＭＳ Ｐゴシック" pitchFamily="-84" charset="-128"/>
                </a:defRPr>
              </a:lvl1pPr>
              <a:lvl2pPr marL="742950" indent="-285750">
                <a:defRPr>
                  <a:solidFill>
                    <a:schemeClr val="tx1"/>
                  </a:solidFill>
                  <a:latin typeface="Arial" charset="0"/>
                  <a:ea typeface="ＭＳ Ｐゴシック" pitchFamily="-84" charset="-128"/>
                </a:defRPr>
              </a:lvl2pPr>
              <a:lvl3pPr marL="1143000" indent="-228600">
                <a:defRPr>
                  <a:solidFill>
                    <a:schemeClr val="tx1"/>
                  </a:solidFill>
                  <a:latin typeface="Arial" charset="0"/>
                  <a:ea typeface="ＭＳ Ｐゴシック" pitchFamily="-84" charset="-128"/>
                </a:defRPr>
              </a:lvl3pPr>
              <a:lvl4pPr marL="1600200" indent="-228600">
                <a:defRPr>
                  <a:solidFill>
                    <a:schemeClr val="tx1"/>
                  </a:solidFill>
                  <a:latin typeface="Arial" charset="0"/>
                  <a:ea typeface="ＭＳ Ｐゴシック" pitchFamily="-84" charset="-128"/>
                </a:defRPr>
              </a:lvl4pPr>
              <a:lvl5pPr marL="2057400" indent="-228600">
                <a:defRPr>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84" charset="-128"/>
                </a:defRPr>
              </a:lvl9pPr>
            </a:lstStyle>
            <a:p>
              <a:pPr eaLnBrk="0" fontAlgn="base" hangingPunct="0">
                <a:spcBef>
                  <a:spcPct val="0"/>
                </a:spcBef>
                <a:spcAft>
                  <a:spcPct val="0"/>
                </a:spcAft>
                <a:defRPr/>
              </a:pPr>
              <a:endParaRPr lang="en-US" altLang="en-US" sz="1800">
                <a:solidFill>
                  <a:srgbClr val="FFFFFF"/>
                </a:solidFill>
              </a:endParaRPr>
            </a:p>
          </p:txBody>
        </p:sp>
      </p:grpSp>
      <p:sp>
        <p:nvSpPr>
          <p:cNvPr id="23562" name="Rectangle 10"/>
          <p:cNvSpPr>
            <a:spLocks noGrp="1" noChangeArrowheads="1"/>
          </p:cNvSpPr>
          <p:nvPr>
            <p:ph type="title"/>
          </p:nvPr>
        </p:nvSpPr>
        <p:spPr bwMode="auto">
          <a:xfrm>
            <a:off x="609600" y="277814"/>
            <a:ext cx="10972800" cy="1139825"/>
          </a:xfrm>
          <a:prstGeom prst="rect">
            <a:avLst/>
          </a:prstGeom>
          <a:noFill/>
          <a:ln>
            <a:noFill/>
          </a:ln>
          <a:effectLst/>
        </p:spPr>
        <p:txBody>
          <a:bodyPr vert="horz" wrap="square" lIns="91440" tIns="45720" rIns="91440" bIns="45720" numCol="1" anchor="ctr" anchorCtr="1" compatLnSpc="1">
            <a:prstTxWarp prst="textNoShape">
              <a:avLst/>
            </a:prstTxWarp>
          </a:bodyPr>
          <a:lstStyle/>
          <a:p>
            <a:pPr lvl="0"/>
            <a:r>
              <a:rPr lang="en-US" altLang="en-US"/>
              <a:t>Click to edit Master title style</a:t>
            </a:r>
          </a:p>
        </p:txBody>
      </p:sp>
      <p:sp>
        <p:nvSpPr>
          <p:cNvPr id="23563" name="Rectangle 11"/>
          <p:cNvSpPr>
            <a:spLocks noGrp="1" noChangeArrowheads="1"/>
          </p:cNvSpPr>
          <p:nvPr>
            <p:ph type="body" idx="1"/>
          </p:nvPr>
        </p:nvSpPr>
        <p:spPr bwMode="auto">
          <a:xfrm>
            <a:off x="609600" y="1600201"/>
            <a:ext cx="10972800" cy="4530725"/>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3564" name="Rectangle 12"/>
          <p:cNvSpPr>
            <a:spLocks noGrp="1" noChangeArrowheads="1"/>
          </p:cNvSpPr>
          <p:nvPr>
            <p:ph type="dt" sz="half" idx="2"/>
          </p:nvPr>
        </p:nvSpPr>
        <p:spPr bwMode="auto">
          <a:xfrm>
            <a:off x="609600" y="6248400"/>
            <a:ext cx="2844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10199"/>
                  </a:outerShdw>
                </a:effectLst>
                <a:latin typeface="Arial" charset="0"/>
                <a:ea typeface="+mn-ea"/>
                <a:cs typeface="+mn-cs"/>
              </a:defRPr>
            </a:lvl1pPr>
          </a:lstStyle>
          <a:p>
            <a:pPr fontAlgn="base">
              <a:spcBef>
                <a:spcPct val="0"/>
              </a:spcBef>
              <a:spcAft>
                <a:spcPct val="0"/>
              </a:spcAft>
              <a:defRPr/>
            </a:pPr>
            <a:endParaRPr lang="en-US" altLang="en-US">
              <a:solidFill>
                <a:srgbClr val="FFFFFF"/>
              </a:solidFill>
            </a:endParaRPr>
          </a:p>
        </p:txBody>
      </p:sp>
      <p:sp>
        <p:nvSpPr>
          <p:cNvPr id="23565" name="Rectangle 13"/>
          <p:cNvSpPr>
            <a:spLocks noGrp="1" noChangeArrowheads="1"/>
          </p:cNvSpPr>
          <p:nvPr>
            <p:ph type="ftr" sz="quarter" idx="3"/>
          </p:nvPr>
        </p:nvSpPr>
        <p:spPr bwMode="auto">
          <a:xfrm>
            <a:off x="4165600" y="6248400"/>
            <a:ext cx="3860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10199"/>
                  </a:outerShdw>
                </a:effectLst>
                <a:latin typeface="Arial" charset="0"/>
                <a:ea typeface="+mn-ea"/>
                <a:cs typeface="+mn-cs"/>
              </a:defRPr>
            </a:lvl1pPr>
          </a:lstStyle>
          <a:p>
            <a:pPr fontAlgn="base">
              <a:spcBef>
                <a:spcPct val="0"/>
              </a:spcBef>
              <a:spcAft>
                <a:spcPct val="0"/>
              </a:spcAft>
              <a:defRPr/>
            </a:pPr>
            <a:endParaRPr lang="en-US" altLang="en-US">
              <a:solidFill>
                <a:srgbClr val="FFFFFF"/>
              </a:solidFill>
            </a:endParaRPr>
          </a:p>
        </p:txBody>
      </p:sp>
      <p:sp>
        <p:nvSpPr>
          <p:cNvPr id="23566" name="Rectangle 14"/>
          <p:cNvSpPr>
            <a:spLocks noGrp="1" noChangeArrowheads="1"/>
          </p:cNvSpPr>
          <p:nvPr>
            <p:ph type="sldNum" sz="quarter" idx="4"/>
          </p:nvPr>
        </p:nvSpPr>
        <p:spPr bwMode="auto">
          <a:xfrm>
            <a:off x="8737600" y="6248400"/>
            <a:ext cx="2844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000" smtClean="0">
                <a:effectLst>
                  <a:outerShdw blurRad="38100" dist="38100" dir="2700000" algn="tl">
                    <a:srgbClr val="010199"/>
                  </a:outerShdw>
                </a:effectLst>
              </a:defRPr>
            </a:lvl1pPr>
          </a:lstStyle>
          <a:p>
            <a:pPr fontAlgn="base">
              <a:spcBef>
                <a:spcPct val="0"/>
              </a:spcBef>
              <a:spcAft>
                <a:spcPct val="0"/>
              </a:spcAft>
              <a:defRPr/>
            </a:pPr>
            <a:fld id="{64FF9569-89B8-4257-BBA7-8CE241E23F51}" type="slidenum">
              <a:rPr lang="en-US" altLang="en-US">
                <a:solidFill>
                  <a:srgbClr val="FFFFFF"/>
                </a:solidFill>
                <a:ea typeface="ＭＳ Ｐゴシック" panose="020B0600070205080204" pitchFamily="34" charset="-128"/>
              </a:rPr>
              <a:pPr fontAlgn="base">
                <a:spcBef>
                  <a:spcPct val="0"/>
                </a:spcBef>
                <a:spcAft>
                  <a:spcPct val="0"/>
                </a:spcAft>
                <a:defRPr/>
              </a:pPr>
              <a:t>‹#›</a:t>
            </a:fld>
            <a:endParaRPr lang="en-US" altLang="en-US">
              <a:solidFill>
                <a:srgbClr val="FFFFFF"/>
              </a:solidFill>
              <a:ea typeface="ＭＳ Ｐゴシック" panose="020B0600070205080204" pitchFamily="34" charset="-128"/>
            </a:endParaRPr>
          </a:p>
        </p:txBody>
      </p:sp>
    </p:spTree>
    <p:extLst>
      <p:ext uri="{BB962C8B-B14F-4D97-AF65-F5344CB8AC3E}">
        <p14:creationId xmlns:p14="http://schemas.microsoft.com/office/powerpoint/2010/main" val="986516904"/>
      </p:ext>
    </p:extLst>
  </p:cSld>
  <p:clrMap bg1="dk2" tx1="lt1" bg2="dk1" tx2="lt2" accent1="accent1" accent2="accent2" accent3="accent3" accent4="accent4" accent5="accent5" accent6="accent6" hlink="hlink" folHlink="folHlink"/>
  <p:sldLayoutIdLst>
    <p:sldLayoutId id="2147483765" r:id="rId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mj-lt"/>
          <a:ea typeface="ＭＳ Ｐゴシック" pitchFamily="-84" charset="-128"/>
          <a:cs typeface="ＭＳ Ｐゴシック" pitchFamily="-84" charset="-128"/>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5000"/>
        <a:buFont typeface="Wingdings" panose="05000000000000000000" pitchFamily="2" charset="2"/>
        <a:buChar char="l"/>
        <a:defRPr sz="3200">
          <a:solidFill>
            <a:schemeClr val="tx1"/>
          </a:solidFill>
          <a:effectLst>
            <a:outerShdw blurRad="38100" dist="38100" dir="2700000" algn="tl">
              <a:srgbClr val="010199"/>
            </a:outerShdw>
          </a:effectLst>
          <a:latin typeface="+mn-lt"/>
          <a:ea typeface="ＭＳ Ｐゴシック" pitchFamily="-84" charset="-128"/>
          <a:cs typeface="ＭＳ Ｐゴシック" pitchFamily="-84" charset="-128"/>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l"/>
        <a:defRPr sz="2800">
          <a:solidFill>
            <a:schemeClr val="tx1"/>
          </a:solidFill>
          <a:effectLst>
            <a:outerShdw blurRad="38100" dist="38100" dir="2700000" algn="tl">
              <a:srgbClr val="010199"/>
            </a:outerShdw>
          </a:effectLst>
          <a:latin typeface="+mn-lt"/>
          <a:ea typeface="ＭＳ Ｐゴシック" pitchFamily="-84" charset="-128"/>
        </a:defRPr>
      </a:lvl2pPr>
      <a:lvl3pPr marL="1143000" indent="-228600" algn="l" rtl="0" eaLnBrk="0" fontAlgn="base" hangingPunct="0">
        <a:spcBef>
          <a:spcPct val="20000"/>
        </a:spcBef>
        <a:spcAft>
          <a:spcPct val="0"/>
        </a:spcAft>
        <a:buClr>
          <a:schemeClr val="accent2"/>
        </a:buClr>
        <a:buSzPct val="75000"/>
        <a:buFont typeface="Wingdings" panose="05000000000000000000" pitchFamily="2" charset="2"/>
        <a:buChar char="l"/>
        <a:defRPr sz="2400">
          <a:solidFill>
            <a:schemeClr val="tx1"/>
          </a:solidFill>
          <a:effectLst>
            <a:outerShdw blurRad="38100" dist="38100" dir="2700000" algn="tl">
              <a:srgbClr val="010199"/>
            </a:outerShdw>
          </a:effectLst>
          <a:latin typeface="+mn-lt"/>
          <a:ea typeface="ＭＳ Ｐゴシック" pitchFamily="-84" charset="-128"/>
        </a:defRPr>
      </a:lvl3pPr>
      <a:lvl4pPr marL="1600200" indent="-228600" algn="l" rtl="0" eaLnBrk="0" fontAlgn="base" hangingPunct="0">
        <a:spcBef>
          <a:spcPct val="20000"/>
        </a:spcBef>
        <a:spcAft>
          <a:spcPct val="0"/>
        </a:spcAft>
        <a:buClr>
          <a:schemeClr val="folHlink"/>
        </a:buClr>
        <a:buSzPct val="75000"/>
        <a:buFont typeface="Wingdings" panose="05000000000000000000" pitchFamily="2" charset="2"/>
        <a:buChar char="l"/>
        <a:defRPr sz="2000">
          <a:solidFill>
            <a:schemeClr val="tx1"/>
          </a:solidFill>
          <a:effectLst>
            <a:outerShdw blurRad="38100" dist="38100" dir="2700000" algn="tl">
              <a:srgbClr val="010199"/>
            </a:outerShdw>
          </a:effectLst>
          <a:latin typeface="+mn-lt"/>
          <a:ea typeface="ＭＳ Ｐゴシック" pitchFamily="-84" charset="-128"/>
        </a:defRPr>
      </a:lvl4pPr>
      <a:lvl5pPr marL="2057400" indent="-228600" algn="l" rtl="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effectLst>
            <a:outerShdw blurRad="38100" dist="38100" dir="2700000" algn="tl">
              <a:srgbClr val="010199"/>
            </a:outerShdw>
          </a:effectLst>
          <a:latin typeface="+mn-lt"/>
          <a:ea typeface="ＭＳ Ｐゴシック" pitchFamily="-84" charset="-128"/>
        </a:defRPr>
      </a:lvl5pPr>
      <a:lvl6pPr marL="25146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6pPr>
      <a:lvl7pPr marL="29718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7pPr>
      <a:lvl8pPr marL="34290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8pPr>
      <a:lvl9pPr marL="38862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 y="3902076"/>
            <a:ext cx="4533900" cy="2949575"/>
            <a:chOff x="0" y="2458"/>
            <a:chExt cx="2142" cy="1858"/>
          </a:xfrm>
        </p:grpSpPr>
        <p:sp>
          <p:nvSpPr>
            <p:cNvPr id="23555" name="Freeform 3"/>
            <p:cNvSpPr>
              <a:spLocks/>
            </p:cNvSpPr>
            <p:nvPr/>
          </p:nvSpPr>
          <p:spPr bwMode="ltGray">
            <a:xfrm>
              <a:off x="0" y="2508"/>
              <a:ext cx="2142" cy="1804"/>
            </a:xfrm>
            <a:custGeom>
              <a:avLst/>
              <a:gdLst>
                <a:gd name="T0" fmla="*/ 329 w 2135"/>
                <a:gd name="T1" fmla="*/ 66 h 1804"/>
                <a:gd name="T2" fmla="*/ 161 w 2135"/>
                <a:gd name="T3" fmla="*/ 30 h 1804"/>
                <a:gd name="T4" fmla="*/ 0 w 2135"/>
                <a:gd name="T5" fmla="*/ 0 h 1804"/>
                <a:gd name="T6" fmla="*/ 0 w 2135"/>
                <a:gd name="T7" fmla="*/ 12 h 1804"/>
                <a:gd name="T8" fmla="*/ 161 w 2135"/>
                <a:gd name="T9" fmla="*/ 42 h 1804"/>
                <a:gd name="T10" fmla="*/ 323 w 2135"/>
                <a:gd name="T11" fmla="*/ 78 h 1804"/>
                <a:gd name="T12" fmla="*/ 556 w 2135"/>
                <a:gd name="T13" fmla="*/ 150 h 1804"/>
                <a:gd name="T14" fmla="*/ 777 w 2135"/>
                <a:gd name="T15" fmla="*/ 245 h 1804"/>
                <a:gd name="T16" fmla="*/ 993 w 2135"/>
                <a:gd name="T17" fmla="*/ 365 h 1804"/>
                <a:gd name="T18" fmla="*/ 1196 w 2135"/>
                <a:gd name="T19" fmla="*/ 503 h 1804"/>
                <a:gd name="T20" fmla="*/ 1381 w 2135"/>
                <a:gd name="T21" fmla="*/ 653 h 1804"/>
                <a:gd name="T22" fmla="*/ 1555 w 2135"/>
                <a:gd name="T23" fmla="*/ 827 h 1804"/>
                <a:gd name="T24" fmla="*/ 1710 w 2135"/>
                <a:gd name="T25" fmla="*/ 1019 h 1804"/>
                <a:gd name="T26" fmla="*/ 1854 w 2135"/>
                <a:gd name="T27" fmla="*/ 1229 h 1804"/>
                <a:gd name="T28" fmla="*/ 1937 w 2135"/>
                <a:gd name="T29" fmla="*/ 1366 h 1804"/>
                <a:gd name="T30" fmla="*/ 2009 w 2135"/>
                <a:gd name="T31" fmla="*/ 1510 h 1804"/>
                <a:gd name="T32" fmla="*/ 2069 w 2135"/>
                <a:gd name="T33" fmla="*/ 1654 h 1804"/>
                <a:gd name="T34" fmla="*/ 2123 w 2135"/>
                <a:gd name="T35" fmla="*/ 1804 h 1804"/>
                <a:gd name="T36" fmla="*/ 2135 w 2135"/>
                <a:gd name="T37" fmla="*/ 1804 h 1804"/>
                <a:gd name="T38" fmla="*/ 2081 w 2135"/>
                <a:gd name="T39" fmla="*/ 1654 h 1804"/>
                <a:gd name="T40" fmla="*/ 2021 w 2135"/>
                <a:gd name="T41" fmla="*/ 1510 h 1804"/>
                <a:gd name="T42" fmla="*/ 1949 w 2135"/>
                <a:gd name="T43" fmla="*/ 1366 h 1804"/>
                <a:gd name="T44" fmla="*/ 1866 w 2135"/>
                <a:gd name="T45" fmla="*/ 1223 h 1804"/>
                <a:gd name="T46" fmla="*/ 1722 w 2135"/>
                <a:gd name="T47" fmla="*/ 1013 h 1804"/>
                <a:gd name="T48" fmla="*/ 1561 w 2135"/>
                <a:gd name="T49" fmla="*/ 821 h 1804"/>
                <a:gd name="T50" fmla="*/ 1387 w 2135"/>
                <a:gd name="T51" fmla="*/ 647 h 1804"/>
                <a:gd name="T52" fmla="*/ 1202 w 2135"/>
                <a:gd name="T53" fmla="*/ 491 h 1804"/>
                <a:gd name="T54" fmla="*/ 999 w 2135"/>
                <a:gd name="T55" fmla="*/ 353 h 1804"/>
                <a:gd name="T56" fmla="*/ 783 w 2135"/>
                <a:gd name="T57" fmla="*/ 239 h 1804"/>
                <a:gd name="T58" fmla="*/ 562 w 2135"/>
                <a:gd name="T59" fmla="*/ 138 h 1804"/>
                <a:gd name="T60" fmla="*/ 329 w 2135"/>
                <a:gd name="T61" fmla="*/ 66 h 1804"/>
                <a:gd name="T62" fmla="*/ 329 w 2135"/>
                <a:gd name="T63" fmla="*/ 66 h 1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a:noFill/>
            </a:ln>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23556" name="Freeform 4"/>
            <p:cNvSpPr>
              <a:spLocks/>
            </p:cNvSpPr>
            <p:nvPr/>
          </p:nvSpPr>
          <p:spPr bwMode="hidden">
            <a:xfrm>
              <a:off x="0" y="2458"/>
              <a:ext cx="1854" cy="1858"/>
            </a:xfrm>
            <a:custGeom>
              <a:avLst/>
              <a:gdLst>
                <a:gd name="T0" fmla="*/ 1854 w 1854"/>
                <a:gd name="T1" fmla="*/ 1858 h 1858"/>
                <a:gd name="T2" fmla="*/ 0 w 1854"/>
                <a:gd name="T3" fmla="*/ 1858 h 1858"/>
                <a:gd name="T4" fmla="*/ 0 w 1854"/>
                <a:gd name="T5" fmla="*/ 0 h 1858"/>
                <a:gd name="T6" fmla="*/ 1854 w 1854"/>
                <a:gd name="T7" fmla="*/ 1858 h 1858"/>
                <a:gd name="T8" fmla="*/ 1854 w 1854"/>
                <a:gd name="T9" fmla="*/ 1858 h 1858"/>
              </a:gdLst>
              <a:ahLst/>
              <a:cxnLst>
                <a:cxn ang="0">
                  <a:pos x="T0" y="T1"/>
                </a:cxn>
                <a:cxn ang="0">
                  <a:pos x="T2" y="T3"/>
                </a:cxn>
                <a:cxn ang="0">
                  <a:pos x="T4" y="T5"/>
                </a:cxn>
                <a:cxn ang="0">
                  <a:pos x="T6" y="T7"/>
                </a:cxn>
                <a:cxn ang="0">
                  <a:pos x="T8" y="T9"/>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a:noFill/>
            </a:ln>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23557" name="Freeform 5"/>
            <p:cNvSpPr>
              <a:spLocks/>
            </p:cNvSpPr>
            <p:nvPr/>
          </p:nvSpPr>
          <p:spPr bwMode="ltGray">
            <a:xfrm>
              <a:off x="0" y="2735"/>
              <a:ext cx="1745" cy="1577"/>
            </a:xfrm>
            <a:custGeom>
              <a:avLst/>
              <a:gdLst>
                <a:gd name="T0" fmla="*/ 1640 w 1745"/>
                <a:gd name="T1" fmla="*/ 1377 h 1577"/>
                <a:gd name="T2" fmla="*/ 1692 w 1745"/>
                <a:gd name="T3" fmla="*/ 1479 h 1577"/>
                <a:gd name="T4" fmla="*/ 1732 w 1745"/>
                <a:gd name="T5" fmla="*/ 1577 h 1577"/>
                <a:gd name="T6" fmla="*/ 1745 w 1745"/>
                <a:gd name="T7" fmla="*/ 1577 h 1577"/>
                <a:gd name="T8" fmla="*/ 1703 w 1745"/>
                <a:gd name="T9" fmla="*/ 1469 h 1577"/>
                <a:gd name="T10" fmla="*/ 1649 w 1745"/>
                <a:gd name="T11" fmla="*/ 1367 h 1577"/>
                <a:gd name="T12" fmla="*/ 1535 w 1745"/>
                <a:gd name="T13" fmla="*/ 1157 h 1577"/>
                <a:gd name="T14" fmla="*/ 1395 w 1745"/>
                <a:gd name="T15" fmla="*/ 951 h 1577"/>
                <a:gd name="T16" fmla="*/ 1236 w 1745"/>
                <a:gd name="T17" fmla="*/ 756 h 1577"/>
                <a:gd name="T18" fmla="*/ 1061 w 1745"/>
                <a:gd name="T19" fmla="*/ 582 h 1577"/>
                <a:gd name="T20" fmla="*/ 876 w 1745"/>
                <a:gd name="T21" fmla="*/ 426 h 1577"/>
                <a:gd name="T22" fmla="*/ 672 w 1745"/>
                <a:gd name="T23" fmla="*/ 294 h 1577"/>
                <a:gd name="T24" fmla="*/ 455 w 1745"/>
                <a:gd name="T25" fmla="*/ 174 h 1577"/>
                <a:gd name="T26" fmla="*/ 234 w 1745"/>
                <a:gd name="T27" fmla="*/ 78 h 1577"/>
                <a:gd name="T28" fmla="*/ 0 w 1745"/>
                <a:gd name="T29" fmla="*/ 0 h 1577"/>
                <a:gd name="T30" fmla="*/ 0 w 1745"/>
                <a:gd name="T31" fmla="*/ 12 h 1577"/>
                <a:gd name="T32" fmla="*/ 222 w 1745"/>
                <a:gd name="T33" fmla="*/ 89 h 1577"/>
                <a:gd name="T34" fmla="*/ 446 w 1745"/>
                <a:gd name="T35" fmla="*/ 185 h 1577"/>
                <a:gd name="T36" fmla="*/ 662 w 1745"/>
                <a:gd name="T37" fmla="*/ 305 h 1577"/>
                <a:gd name="T38" fmla="*/ 866 w 1745"/>
                <a:gd name="T39" fmla="*/ 437 h 1577"/>
                <a:gd name="T40" fmla="*/ 1052 w 1745"/>
                <a:gd name="T41" fmla="*/ 593 h 1577"/>
                <a:gd name="T42" fmla="*/ 1226 w 1745"/>
                <a:gd name="T43" fmla="*/ 767 h 1577"/>
                <a:gd name="T44" fmla="*/ 1385 w 1745"/>
                <a:gd name="T45" fmla="*/ 960 h 1577"/>
                <a:gd name="T46" fmla="*/ 1526 w 1745"/>
                <a:gd name="T47" fmla="*/ 1167 h 1577"/>
                <a:gd name="T48" fmla="*/ 1640 w 1745"/>
                <a:gd name="T49" fmla="*/ 1377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a:noFill/>
            </a:ln>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23558" name="Freeform 6"/>
            <p:cNvSpPr>
              <a:spLocks/>
            </p:cNvSpPr>
            <p:nvPr/>
          </p:nvSpPr>
          <p:spPr bwMode="ltGray">
            <a:xfrm>
              <a:off x="0" y="2544"/>
              <a:ext cx="1745" cy="1768"/>
            </a:xfrm>
            <a:custGeom>
              <a:avLst/>
              <a:gdLst>
                <a:gd name="T0" fmla="*/ 0 w 1745"/>
                <a:gd name="T1" fmla="*/ 0 h 1768"/>
                <a:gd name="T2" fmla="*/ 0 w 1745"/>
                <a:gd name="T3" fmla="*/ 12 h 1768"/>
                <a:gd name="T4" fmla="*/ 210 w 1745"/>
                <a:gd name="T5" fmla="*/ 88 h 1768"/>
                <a:gd name="T6" fmla="*/ 426 w 1745"/>
                <a:gd name="T7" fmla="*/ 190 h 1768"/>
                <a:gd name="T8" fmla="*/ 630 w 1745"/>
                <a:gd name="T9" fmla="*/ 304 h 1768"/>
                <a:gd name="T10" fmla="*/ 818 w 1745"/>
                <a:gd name="T11" fmla="*/ 442 h 1768"/>
                <a:gd name="T12" fmla="*/ 998 w 1745"/>
                <a:gd name="T13" fmla="*/ 592 h 1768"/>
                <a:gd name="T14" fmla="*/ 1164 w 1745"/>
                <a:gd name="T15" fmla="*/ 766 h 1768"/>
                <a:gd name="T16" fmla="*/ 1310 w 1745"/>
                <a:gd name="T17" fmla="*/ 942 h 1768"/>
                <a:gd name="T18" fmla="*/ 1454 w 1745"/>
                <a:gd name="T19" fmla="*/ 1146 h 1768"/>
                <a:gd name="T20" fmla="*/ 1536 w 1745"/>
                <a:gd name="T21" fmla="*/ 1298 h 1768"/>
                <a:gd name="T22" fmla="*/ 1614 w 1745"/>
                <a:gd name="T23" fmla="*/ 1456 h 1768"/>
                <a:gd name="T24" fmla="*/ 1682 w 1745"/>
                <a:gd name="T25" fmla="*/ 1616 h 1768"/>
                <a:gd name="T26" fmla="*/ 1733 w 1745"/>
                <a:gd name="T27" fmla="*/ 1768 h 1768"/>
                <a:gd name="T28" fmla="*/ 1745 w 1745"/>
                <a:gd name="T29" fmla="*/ 1768 h 1768"/>
                <a:gd name="T30" fmla="*/ 1691 w 1745"/>
                <a:gd name="T31" fmla="*/ 1606 h 1768"/>
                <a:gd name="T32" fmla="*/ 1623 w 1745"/>
                <a:gd name="T33" fmla="*/ 1445 h 1768"/>
                <a:gd name="T34" fmla="*/ 1547 w 1745"/>
                <a:gd name="T35" fmla="*/ 1288 h 1768"/>
                <a:gd name="T36" fmla="*/ 1463 w 1745"/>
                <a:gd name="T37" fmla="*/ 1136 h 1768"/>
                <a:gd name="T38" fmla="*/ 1320 w 1745"/>
                <a:gd name="T39" fmla="*/ 932 h 1768"/>
                <a:gd name="T40" fmla="*/ 1173 w 1745"/>
                <a:gd name="T41" fmla="*/ 755 h 1768"/>
                <a:gd name="T42" fmla="*/ 1008 w 1745"/>
                <a:gd name="T43" fmla="*/ 581 h 1768"/>
                <a:gd name="T44" fmla="*/ 827 w 1745"/>
                <a:gd name="T45" fmla="*/ 431 h 1768"/>
                <a:gd name="T46" fmla="*/ 642 w 1745"/>
                <a:gd name="T47" fmla="*/ 293 h 1768"/>
                <a:gd name="T48" fmla="*/ 437 w 1745"/>
                <a:gd name="T49" fmla="*/ 179 h 1768"/>
                <a:gd name="T50" fmla="*/ 222 w 1745"/>
                <a:gd name="T51" fmla="*/ 78 h 1768"/>
                <a:gd name="T52" fmla="*/ 0 w 1745"/>
                <a:gd name="T53" fmla="*/ 0 h 1768"/>
                <a:gd name="T54" fmla="*/ 0 w 1745"/>
                <a:gd name="T55" fmla="*/ 0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a:noFill/>
            </a:ln>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1036"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p:spPr>
          <p:txBody>
            <a:bodyPr/>
            <a:lstStyle>
              <a:lvl1pPr>
                <a:defRPr>
                  <a:solidFill>
                    <a:schemeClr val="tx1"/>
                  </a:solidFill>
                  <a:latin typeface="Arial" charset="0"/>
                  <a:ea typeface="ＭＳ Ｐゴシック" pitchFamily="-84" charset="-128"/>
                </a:defRPr>
              </a:lvl1pPr>
              <a:lvl2pPr marL="742950" indent="-285750">
                <a:defRPr>
                  <a:solidFill>
                    <a:schemeClr val="tx1"/>
                  </a:solidFill>
                  <a:latin typeface="Arial" charset="0"/>
                  <a:ea typeface="ＭＳ Ｐゴシック" pitchFamily="-84" charset="-128"/>
                </a:defRPr>
              </a:lvl2pPr>
              <a:lvl3pPr marL="1143000" indent="-228600">
                <a:defRPr>
                  <a:solidFill>
                    <a:schemeClr val="tx1"/>
                  </a:solidFill>
                  <a:latin typeface="Arial" charset="0"/>
                  <a:ea typeface="ＭＳ Ｐゴシック" pitchFamily="-84" charset="-128"/>
                </a:defRPr>
              </a:lvl3pPr>
              <a:lvl4pPr marL="1600200" indent="-228600">
                <a:defRPr>
                  <a:solidFill>
                    <a:schemeClr val="tx1"/>
                  </a:solidFill>
                  <a:latin typeface="Arial" charset="0"/>
                  <a:ea typeface="ＭＳ Ｐゴシック" pitchFamily="-84" charset="-128"/>
                </a:defRPr>
              </a:lvl4pPr>
              <a:lvl5pPr marL="2057400" indent="-228600">
                <a:defRPr>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84" charset="-128"/>
                </a:defRPr>
              </a:lvl9pPr>
            </a:lstStyle>
            <a:p>
              <a:pPr eaLnBrk="0" fontAlgn="base" hangingPunct="0">
                <a:spcBef>
                  <a:spcPct val="0"/>
                </a:spcBef>
                <a:spcAft>
                  <a:spcPct val="0"/>
                </a:spcAft>
                <a:defRPr/>
              </a:pPr>
              <a:endParaRPr lang="en-US" altLang="en-US" sz="1800">
                <a:solidFill>
                  <a:srgbClr val="FFFFFF"/>
                </a:solidFill>
              </a:endParaRPr>
            </a:p>
          </p:txBody>
        </p:sp>
        <p:sp>
          <p:nvSpPr>
            <p:cNvPr id="1037"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p:spPr>
          <p:txBody>
            <a:bodyPr/>
            <a:lstStyle>
              <a:lvl1pPr>
                <a:defRPr>
                  <a:solidFill>
                    <a:schemeClr val="tx1"/>
                  </a:solidFill>
                  <a:latin typeface="Arial" charset="0"/>
                  <a:ea typeface="ＭＳ Ｐゴシック" pitchFamily="-84" charset="-128"/>
                </a:defRPr>
              </a:lvl1pPr>
              <a:lvl2pPr marL="742950" indent="-285750">
                <a:defRPr>
                  <a:solidFill>
                    <a:schemeClr val="tx1"/>
                  </a:solidFill>
                  <a:latin typeface="Arial" charset="0"/>
                  <a:ea typeface="ＭＳ Ｐゴシック" pitchFamily="-84" charset="-128"/>
                </a:defRPr>
              </a:lvl2pPr>
              <a:lvl3pPr marL="1143000" indent="-228600">
                <a:defRPr>
                  <a:solidFill>
                    <a:schemeClr val="tx1"/>
                  </a:solidFill>
                  <a:latin typeface="Arial" charset="0"/>
                  <a:ea typeface="ＭＳ Ｐゴシック" pitchFamily="-84" charset="-128"/>
                </a:defRPr>
              </a:lvl3pPr>
              <a:lvl4pPr marL="1600200" indent="-228600">
                <a:defRPr>
                  <a:solidFill>
                    <a:schemeClr val="tx1"/>
                  </a:solidFill>
                  <a:latin typeface="Arial" charset="0"/>
                  <a:ea typeface="ＭＳ Ｐゴシック" pitchFamily="-84" charset="-128"/>
                </a:defRPr>
              </a:lvl4pPr>
              <a:lvl5pPr marL="2057400" indent="-228600">
                <a:defRPr>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84" charset="-128"/>
                </a:defRPr>
              </a:lvl9pPr>
            </a:lstStyle>
            <a:p>
              <a:pPr eaLnBrk="0" fontAlgn="base" hangingPunct="0">
                <a:spcBef>
                  <a:spcPct val="0"/>
                </a:spcBef>
                <a:spcAft>
                  <a:spcPct val="0"/>
                </a:spcAft>
                <a:defRPr/>
              </a:pPr>
              <a:endParaRPr lang="en-US" altLang="en-US" sz="1800">
                <a:solidFill>
                  <a:srgbClr val="FFFFFF"/>
                </a:solidFill>
              </a:endParaRPr>
            </a:p>
          </p:txBody>
        </p:sp>
        <p:sp>
          <p:nvSpPr>
            <p:cNvPr id="1038"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p:spPr>
          <p:txBody>
            <a:bodyPr/>
            <a:lstStyle>
              <a:lvl1pPr>
                <a:defRPr>
                  <a:solidFill>
                    <a:schemeClr val="tx1"/>
                  </a:solidFill>
                  <a:latin typeface="Arial" charset="0"/>
                  <a:ea typeface="ＭＳ Ｐゴシック" pitchFamily="-84" charset="-128"/>
                </a:defRPr>
              </a:lvl1pPr>
              <a:lvl2pPr marL="742950" indent="-285750">
                <a:defRPr>
                  <a:solidFill>
                    <a:schemeClr val="tx1"/>
                  </a:solidFill>
                  <a:latin typeface="Arial" charset="0"/>
                  <a:ea typeface="ＭＳ Ｐゴシック" pitchFamily="-84" charset="-128"/>
                </a:defRPr>
              </a:lvl2pPr>
              <a:lvl3pPr marL="1143000" indent="-228600">
                <a:defRPr>
                  <a:solidFill>
                    <a:schemeClr val="tx1"/>
                  </a:solidFill>
                  <a:latin typeface="Arial" charset="0"/>
                  <a:ea typeface="ＭＳ Ｐゴシック" pitchFamily="-84" charset="-128"/>
                </a:defRPr>
              </a:lvl3pPr>
              <a:lvl4pPr marL="1600200" indent="-228600">
                <a:defRPr>
                  <a:solidFill>
                    <a:schemeClr val="tx1"/>
                  </a:solidFill>
                  <a:latin typeface="Arial" charset="0"/>
                  <a:ea typeface="ＭＳ Ｐゴシック" pitchFamily="-84" charset="-128"/>
                </a:defRPr>
              </a:lvl4pPr>
              <a:lvl5pPr marL="2057400" indent="-228600">
                <a:defRPr>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84" charset="-128"/>
                </a:defRPr>
              </a:lvl9pPr>
            </a:lstStyle>
            <a:p>
              <a:pPr eaLnBrk="0" fontAlgn="base" hangingPunct="0">
                <a:spcBef>
                  <a:spcPct val="0"/>
                </a:spcBef>
                <a:spcAft>
                  <a:spcPct val="0"/>
                </a:spcAft>
                <a:defRPr/>
              </a:pPr>
              <a:endParaRPr lang="en-US" altLang="en-US" sz="1800">
                <a:solidFill>
                  <a:srgbClr val="FFFFFF"/>
                </a:solidFill>
              </a:endParaRPr>
            </a:p>
          </p:txBody>
        </p:sp>
      </p:grpSp>
      <p:sp>
        <p:nvSpPr>
          <p:cNvPr id="23562" name="Rectangle 10"/>
          <p:cNvSpPr>
            <a:spLocks noGrp="1" noChangeArrowheads="1"/>
          </p:cNvSpPr>
          <p:nvPr>
            <p:ph type="title"/>
          </p:nvPr>
        </p:nvSpPr>
        <p:spPr bwMode="auto">
          <a:xfrm>
            <a:off x="609600" y="277814"/>
            <a:ext cx="10972800" cy="1139825"/>
          </a:xfrm>
          <a:prstGeom prst="rect">
            <a:avLst/>
          </a:prstGeom>
          <a:noFill/>
          <a:ln>
            <a:noFill/>
          </a:ln>
          <a:effectLst/>
        </p:spPr>
        <p:txBody>
          <a:bodyPr vert="horz" wrap="square" lIns="91440" tIns="45720" rIns="91440" bIns="45720" numCol="1" anchor="ctr" anchorCtr="1" compatLnSpc="1">
            <a:prstTxWarp prst="textNoShape">
              <a:avLst/>
            </a:prstTxWarp>
          </a:bodyPr>
          <a:lstStyle/>
          <a:p>
            <a:pPr lvl="0"/>
            <a:r>
              <a:rPr lang="en-US" altLang="en-US"/>
              <a:t>Click to edit Master title style</a:t>
            </a:r>
          </a:p>
        </p:txBody>
      </p:sp>
      <p:sp>
        <p:nvSpPr>
          <p:cNvPr id="23563" name="Rectangle 11"/>
          <p:cNvSpPr>
            <a:spLocks noGrp="1" noChangeArrowheads="1"/>
          </p:cNvSpPr>
          <p:nvPr>
            <p:ph type="body" idx="1"/>
          </p:nvPr>
        </p:nvSpPr>
        <p:spPr bwMode="auto">
          <a:xfrm>
            <a:off x="609600" y="1600201"/>
            <a:ext cx="10972800" cy="4530725"/>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3564" name="Rectangle 12"/>
          <p:cNvSpPr>
            <a:spLocks noGrp="1" noChangeArrowheads="1"/>
          </p:cNvSpPr>
          <p:nvPr>
            <p:ph type="dt" sz="half" idx="2"/>
          </p:nvPr>
        </p:nvSpPr>
        <p:spPr bwMode="auto">
          <a:xfrm>
            <a:off x="609600" y="6248400"/>
            <a:ext cx="2844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10199"/>
                  </a:outerShdw>
                </a:effectLst>
                <a:latin typeface="Arial" charset="0"/>
                <a:ea typeface="+mn-ea"/>
                <a:cs typeface="+mn-cs"/>
              </a:defRPr>
            </a:lvl1pPr>
          </a:lstStyle>
          <a:p>
            <a:pPr fontAlgn="base">
              <a:spcBef>
                <a:spcPct val="0"/>
              </a:spcBef>
              <a:spcAft>
                <a:spcPct val="0"/>
              </a:spcAft>
              <a:defRPr/>
            </a:pPr>
            <a:endParaRPr lang="en-US" altLang="en-US">
              <a:solidFill>
                <a:srgbClr val="FFFFFF"/>
              </a:solidFill>
            </a:endParaRPr>
          </a:p>
        </p:txBody>
      </p:sp>
      <p:sp>
        <p:nvSpPr>
          <p:cNvPr id="23565" name="Rectangle 13"/>
          <p:cNvSpPr>
            <a:spLocks noGrp="1" noChangeArrowheads="1"/>
          </p:cNvSpPr>
          <p:nvPr>
            <p:ph type="ftr" sz="quarter" idx="3"/>
          </p:nvPr>
        </p:nvSpPr>
        <p:spPr bwMode="auto">
          <a:xfrm>
            <a:off x="4165600" y="6248400"/>
            <a:ext cx="3860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10199"/>
                  </a:outerShdw>
                </a:effectLst>
                <a:latin typeface="Arial" charset="0"/>
                <a:ea typeface="+mn-ea"/>
                <a:cs typeface="+mn-cs"/>
              </a:defRPr>
            </a:lvl1pPr>
          </a:lstStyle>
          <a:p>
            <a:pPr fontAlgn="base">
              <a:spcBef>
                <a:spcPct val="0"/>
              </a:spcBef>
              <a:spcAft>
                <a:spcPct val="0"/>
              </a:spcAft>
              <a:defRPr/>
            </a:pPr>
            <a:endParaRPr lang="en-US" altLang="en-US">
              <a:solidFill>
                <a:srgbClr val="FFFFFF"/>
              </a:solidFill>
            </a:endParaRPr>
          </a:p>
        </p:txBody>
      </p:sp>
      <p:sp>
        <p:nvSpPr>
          <p:cNvPr id="23566" name="Rectangle 14"/>
          <p:cNvSpPr>
            <a:spLocks noGrp="1" noChangeArrowheads="1"/>
          </p:cNvSpPr>
          <p:nvPr>
            <p:ph type="sldNum" sz="quarter" idx="4"/>
          </p:nvPr>
        </p:nvSpPr>
        <p:spPr bwMode="auto">
          <a:xfrm>
            <a:off x="8737600" y="6248400"/>
            <a:ext cx="2844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000" smtClean="0">
                <a:effectLst>
                  <a:outerShdw blurRad="38100" dist="38100" dir="2700000" algn="tl">
                    <a:srgbClr val="010199"/>
                  </a:outerShdw>
                </a:effectLst>
              </a:defRPr>
            </a:lvl1pPr>
          </a:lstStyle>
          <a:p>
            <a:pPr fontAlgn="base">
              <a:spcBef>
                <a:spcPct val="0"/>
              </a:spcBef>
              <a:spcAft>
                <a:spcPct val="0"/>
              </a:spcAft>
              <a:defRPr/>
            </a:pPr>
            <a:fld id="{64FF9569-89B8-4257-BBA7-8CE241E23F51}" type="slidenum">
              <a:rPr lang="en-US" altLang="en-US">
                <a:solidFill>
                  <a:srgbClr val="FFFFFF"/>
                </a:solidFill>
                <a:ea typeface="ＭＳ Ｐゴシック" panose="020B0600070205080204" pitchFamily="34" charset="-128"/>
              </a:rPr>
              <a:pPr fontAlgn="base">
                <a:spcBef>
                  <a:spcPct val="0"/>
                </a:spcBef>
                <a:spcAft>
                  <a:spcPct val="0"/>
                </a:spcAft>
                <a:defRPr/>
              </a:pPr>
              <a:t>‹#›</a:t>
            </a:fld>
            <a:endParaRPr lang="en-US" altLang="en-US">
              <a:solidFill>
                <a:srgbClr val="FFFFFF"/>
              </a:solidFill>
              <a:ea typeface="ＭＳ Ｐゴシック" panose="020B0600070205080204" pitchFamily="34" charset="-128"/>
            </a:endParaRPr>
          </a:p>
        </p:txBody>
      </p:sp>
    </p:spTree>
    <p:extLst>
      <p:ext uri="{BB962C8B-B14F-4D97-AF65-F5344CB8AC3E}">
        <p14:creationId xmlns:p14="http://schemas.microsoft.com/office/powerpoint/2010/main" val="1214682716"/>
      </p:ext>
    </p:extLst>
  </p:cSld>
  <p:clrMap bg1="dk2" tx1="lt1" bg2="dk1" tx2="lt2" accent1="accent1" accent2="accent2" accent3="accent3" accent4="accent4" accent5="accent5" accent6="accent6" hlink="hlink" folHlink="folHlink"/>
  <p:sldLayoutIdLst>
    <p:sldLayoutId id="2147483663" r:id="rId1"/>
    <p:sldLayoutId id="2147483766" r:id="rId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mj-lt"/>
          <a:ea typeface="ＭＳ Ｐゴシック" pitchFamily="-84" charset="-128"/>
          <a:cs typeface="ＭＳ Ｐゴシック" pitchFamily="-84" charset="-128"/>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5000"/>
        <a:buFont typeface="Wingdings" panose="05000000000000000000" pitchFamily="2" charset="2"/>
        <a:buChar char="l"/>
        <a:defRPr sz="3200">
          <a:solidFill>
            <a:schemeClr val="tx1"/>
          </a:solidFill>
          <a:effectLst>
            <a:outerShdw blurRad="38100" dist="38100" dir="2700000" algn="tl">
              <a:srgbClr val="010199"/>
            </a:outerShdw>
          </a:effectLst>
          <a:latin typeface="+mn-lt"/>
          <a:ea typeface="ＭＳ Ｐゴシック" pitchFamily="-84" charset="-128"/>
          <a:cs typeface="ＭＳ Ｐゴシック" pitchFamily="-84" charset="-128"/>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l"/>
        <a:defRPr sz="2800">
          <a:solidFill>
            <a:schemeClr val="tx1"/>
          </a:solidFill>
          <a:effectLst>
            <a:outerShdw blurRad="38100" dist="38100" dir="2700000" algn="tl">
              <a:srgbClr val="010199"/>
            </a:outerShdw>
          </a:effectLst>
          <a:latin typeface="+mn-lt"/>
          <a:ea typeface="ＭＳ Ｐゴシック" pitchFamily="-84" charset="-128"/>
        </a:defRPr>
      </a:lvl2pPr>
      <a:lvl3pPr marL="1143000" indent="-228600" algn="l" rtl="0" eaLnBrk="0" fontAlgn="base" hangingPunct="0">
        <a:spcBef>
          <a:spcPct val="20000"/>
        </a:spcBef>
        <a:spcAft>
          <a:spcPct val="0"/>
        </a:spcAft>
        <a:buClr>
          <a:schemeClr val="accent2"/>
        </a:buClr>
        <a:buSzPct val="75000"/>
        <a:buFont typeface="Wingdings" panose="05000000000000000000" pitchFamily="2" charset="2"/>
        <a:buChar char="l"/>
        <a:defRPr sz="2400">
          <a:solidFill>
            <a:schemeClr val="tx1"/>
          </a:solidFill>
          <a:effectLst>
            <a:outerShdw blurRad="38100" dist="38100" dir="2700000" algn="tl">
              <a:srgbClr val="010199"/>
            </a:outerShdw>
          </a:effectLst>
          <a:latin typeface="+mn-lt"/>
          <a:ea typeface="ＭＳ Ｐゴシック" pitchFamily="-84" charset="-128"/>
        </a:defRPr>
      </a:lvl3pPr>
      <a:lvl4pPr marL="1600200" indent="-228600" algn="l" rtl="0" eaLnBrk="0" fontAlgn="base" hangingPunct="0">
        <a:spcBef>
          <a:spcPct val="20000"/>
        </a:spcBef>
        <a:spcAft>
          <a:spcPct val="0"/>
        </a:spcAft>
        <a:buClr>
          <a:schemeClr val="folHlink"/>
        </a:buClr>
        <a:buSzPct val="75000"/>
        <a:buFont typeface="Wingdings" panose="05000000000000000000" pitchFamily="2" charset="2"/>
        <a:buChar char="l"/>
        <a:defRPr sz="2000">
          <a:solidFill>
            <a:schemeClr val="tx1"/>
          </a:solidFill>
          <a:effectLst>
            <a:outerShdw blurRad="38100" dist="38100" dir="2700000" algn="tl">
              <a:srgbClr val="010199"/>
            </a:outerShdw>
          </a:effectLst>
          <a:latin typeface="+mn-lt"/>
          <a:ea typeface="ＭＳ Ｐゴシック" pitchFamily="-84" charset="-128"/>
        </a:defRPr>
      </a:lvl4pPr>
      <a:lvl5pPr marL="2057400" indent="-228600" algn="l" rtl="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effectLst>
            <a:outerShdw blurRad="38100" dist="38100" dir="2700000" algn="tl">
              <a:srgbClr val="010199"/>
            </a:outerShdw>
          </a:effectLst>
          <a:latin typeface="+mn-lt"/>
          <a:ea typeface="ＭＳ Ｐゴシック" pitchFamily="-84" charset="-128"/>
        </a:defRPr>
      </a:lvl5pPr>
      <a:lvl6pPr marL="25146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6pPr>
      <a:lvl7pPr marL="29718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7pPr>
      <a:lvl8pPr marL="34290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8pPr>
      <a:lvl9pPr marL="38862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1981200" y="1391478"/>
            <a:ext cx="8229600" cy="3661397"/>
          </a:xfrm>
          <a:solidFill>
            <a:srgbClr val="CC0000"/>
          </a:solidFill>
        </p:spPr>
        <p:txBody>
          <a:bodyPr/>
          <a:lstStyle/>
          <a:p>
            <a:pPr eaLnBrk="1" hangingPunct="1">
              <a:defRPr/>
            </a:pPr>
            <a:r>
              <a:rPr lang="en-US" altLang="en-US" sz="4800" dirty="0">
                <a:solidFill>
                  <a:schemeClr val="tx1"/>
                </a:solidFill>
              </a:rPr>
              <a:t>8</a:t>
            </a:r>
            <a:r>
              <a:rPr lang="en-US" altLang="en-US" sz="4800" baseline="30000" dirty="0">
                <a:solidFill>
                  <a:schemeClr val="tx1"/>
                </a:solidFill>
              </a:rPr>
              <a:t>th</a:t>
            </a:r>
            <a:r>
              <a:rPr lang="en-US" altLang="en-US" sz="4800" dirty="0">
                <a:solidFill>
                  <a:schemeClr val="tx1"/>
                </a:solidFill>
              </a:rPr>
              <a:t> Grade Science</a:t>
            </a:r>
            <a:br>
              <a:rPr lang="en-US" altLang="en-US" sz="4800" dirty="0">
                <a:solidFill>
                  <a:schemeClr val="tx1"/>
                </a:solidFill>
              </a:rPr>
            </a:br>
            <a:r>
              <a:rPr lang="en-US" altLang="en-US" sz="4800" dirty="0">
                <a:solidFill>
                  <a:schemeClr val="tx1"/>
                </a:solidFill>
              </a:rPr>
              <a:t>Chapter 11-1</a:t>
            </a:r>
            <a:br>
              <a:rPr lang="en-US" altLang="en-US" sz="4800" dirty="0">
                <a:solidFill>
                  <a:schemeClr val="tx1"/>
                </a:solidFill>
              </a:rPr>
            </a:br>
            <a:r>
              <a:rPr lang="en-US" altLang="en-US" sz="4800" dirty="0">
                <a:solidFill>
                  <a:schemeClr val="tx1"/>
                </a:solidFill>
              </a:rPr>
              <a:t>Frame of Reference and Relative Motion</a:t>
            </a:r>
            <a:br>
              <a:rPr lang="en-US" altLang="en-US" sz="4800" dirty="0"/>
            </a:br>
            <a:endParaRPr lang="en-US" altLang="en-US"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C2DFE752-8779-51B7-605A-5EE6D4B324FF}"/>
              </a:ext>
            </a:extLst>
          </p:cNvPr>
          <p:cNvSpPr>
            <a:spLocks noGrp="1" noChangeArrowheads="1"/>
          </p:cNvSpPr>
          <p:nvPr>
            <p:ph type="title"/>
          </p:nvPr>
        </p:nvSpPr>
        <p:spPr>
          <a:xfrm>
            <a:off x="504497" y="152400"/>
            <a:ext cx="10736317" cy="1143000"/>
          </a:xfrm>
          <a:solidFill>
            <a:srgbClr val="CC0000"/>
          </a:solidFill>
        </p:spPr>
        <p:txBody>
          <a:bodyPr/>
          <a:lstStyle/>
          <a:p>
            <a:pPr eaLnBrk="1" hangingPunct="1"/>
            <a:r>
              <a:rPr lang="en-US" altLang="en-US" sz="5400" dirty="0">
                <a:solidFill>
                  <a:schemeClr val="tx1"/>
                </a:solidFill>
                <a:effectLst/>
              </a:rPr>
              <a:t>Relative Motion</a:t>
            </a:r>
          </a:p>
        </p:txBody>
      </p:sp>
      <p:sp>
        <p:nvSpPr>
          <p:cNvPr id="9219" name="Rectangle 3">
            <a:extLst>
              <a:ext uri="{FF2B5EF4-FFF2-40B4-BE49-F238E27FC236}">
                <a16:creationId xmlns:a16="http://schemas.microsoft.com/office/drawing/2014/main" id="{A91CEC7E-5F6B-E0BA-B495-896709E6E753}"/>
              </a:ext>
            </a:extLst>
          </p:cNvPr>
          <p:cNvSpPr>
            <a:spLocks noGrp="1" noChangeArrowheads="1"/>
          </p:cNvSpPr>
          <p:nvPr>
            <p:ph idx="1"/>
          </p:nvPr>
        </p:nvSpPr>
        <p:spPr>
          <a:xfrm>
            <a:off x="504497" y="1371600"/>
            <a:ext cx="10736317" cy="1219200"/>
          </a:xfrm>
        </p:spPr>
        <p:txBody>
          <a:bodyPr/>
          <a:lstStyle/>
          <a:p>
            <a:pPr eaLnBrk="1" hangingPunct="1">
              <a:buFont typeface="Wingdings 2" panose="05020102010507070707" pitchFamily="18" charset="2"/>
              <a:buNone/>
            </a:pPr>
            <a:r>
              <a:rPr lang="en-US" altLang="en-US" sz="2800" dirty="0">
                <a:latin typeface="Arial" panose="020B0604020202020204" pitchFamily="34" charset="0"/>
                <a:cs typeface="Arial" panose="020B0604020202020204" pitchFamily="34" charset="0"/>
              </a:rPr>
              <a:t>How do you know if you are moving? </a:t>
            </a:r>
          </a:p>
          <a:p>
            <a:pPr eaLnBrk="1" hangingPunct="1">
              <a:buFont typeface="Wingdings 2" panose="05020102010507070707" pitchFamily="18" charset="2"/>
              <a:buNone/>
            </a:pPr>
            <a:r>
              <a:rPr lang="en-US" altLang="en-US" sz="2800" dirty="0">
                <a:latin typeface="Arial" panose="020B0604020202020204" pitchFamily="34" charset="0"/>
                <a:cs typeface="Arial" panose="020B0604020202020204" pitchFamily="34" charset="0"/>
              </a:rPr>
              <a:t>     It’s all relative to your reference point (Frame of Reference).</a:t>
            </a:r>
          </a:p>
          <a:p>
            <a:pPr eaLnBrk="1" hangingPunct="1">
              <a:buFont typeface="Wingdings 2" panose="05020102010507070707" pitchFamily="18" charset="2"/>
              <a:buNone/>
            </a:pPr>
            <a:endParaRPr lang="en-US" altLang="en-US" sz="2800" dirty="0"/>
          </a:p>
          <a:p>
            <a:pPr eaLnBrk="1" hangingPunct="1">
              <a:buFont typeface="Wingdings 2" panose="05020102010507070707" pitchFamily="18" charset="2"/>
              <a:buNone/>
            </a:pPr>
            <a:endParaRPr lang="en-US" altLang="en-US" sz="2800" dirty="0"/>
          </a:p>
        </p:txBody>
      </p:sp>
      <p:sp>
        <p:nvSpPr>
          <p:cNvPr id="9220" name="TextBox 3">
            <a:extLst>
              <a:ext uri="{FF2B5EF4-FFF2-40B4-BE49-F238E27FC236}">
                <a16:creationId xmlns:a16="http://schemas.microsoft.com/office/drawing/2014/main" id="{77C46000-86B0-2551-DDBA-84DF22F488EF}"/>
              </a:ext>
            </a:extLst>
          </p:cNvPr>
          <p:cNvSpPr txBox="1">
            <a:spLocks noChangeArrowheads="1"/>
          </p:cNvSpPr>
          <p:nvPr/>
        </p:nvSpPr>
        <p:spPr bwMode="auto">
          <a:xfrm>
            <a:off x="504497" y="3810000"/>
            <a:ext cx="10736317" cy="208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pPr>
            <a:r>
              <a:rPr lang="en-US" altLang="en-US" sz="2400" dirty="0">
                <a:cs typeface="Arial" panose="020B0604020202020204" pitchFamily="34" charset="0"/>
              </a:rPr>
              <a:t>…suppose you choose the sun as a reference point?</a:t>
            </a:r>
          </a:p>
          <a:p>
            <a:pPr eaLnBrk="1" hangingPunct="1">
              <a:lnSpc>
                <a:spcPct val="90000"/>
              </a:lnSpc>
            </a:pPr>
            <a:endParaRPr lang="en-US" altLang="en-US" sz="2400" dirty="0">
              <a:cs typeface="Arial" panose="020B0604020202020204" pitchFamily="34" charset="0"/>
            </a:endParaRPr>
          </a:p>
          <a:p>
            <a:pPr eaLnBrk="1" hangingPunct="1">
              <a:lnSpc>
                <a:spcPct val="90000"/>
              </a:lnSpc>
            </a:pPr>
            <a:r>
              <a:rPr lang="en-US" altLang="en-US" sz="2400" dirty="0">
                <a:cs typeface="Arial" panose="020B0604020202020204" pitchFamily="34" charset="0"/>
              </a:rPr>
              <a:t> If you compare yourself to the sun, then you are moving quite rapidly. This is because you, and your chair are on Earth, which moves around the sun. </a:t>
            </a:r>
          </a:p>
          <a:p>
            <a:pPr eaLnBrk="1" hangingPunct="1">
              <a:lnSpc>
                <a:spcPct val="90000"/>
              </a:lnSpc>
            </a:pPr>
            <a:endParaRPr lang="en-US" altLang="en-US" sz="2400" dirty="0">
              <a:cs typeface="Arial" panose="020B0604020202020204" pitchFamily="34" charset="0"/>
            </a:endParaRPr>
          </a:p>
          <a:p>
            <a:pPr eaLnBrk="1" hangingPunct="1">
              <a:lnSpc>
                <a:spcPct val="90000"/>
              </a:lnSpc>
            </a:pPr>
            <a:r>
              <a:rPr lang="en-US" altLang="en-US" sz="2400" dirty="0">
                <a:cs typeface="Arial" panose="020B0604020202020204" pitchFamily="34" charset="0"/>
              </a:rPr>
              <a:t>Earth moves about 30 kilometers every second. </a:t>
            </a:r>
          </a:p>
        </p:txBody>
      </p:sp>
      <p:sp>
        <p:nvSpPr>
          <p:cNvPr id="9221" name="TextBox 4">
            <a:extLst>
              <a:ext uri="{FF2B5EF4-FFF2-40B4-BE49-F238E27FC236}">
                <a16:creationId xmlns:a16="http://schemas.microsoft.com/office/drawing/2014/main" id="{1DFC0D93-54BA-F76A-348C-F9BA4E9A4095}"/>
              </a:ext>
            </a:extLst>
          </p:cNvPr>
          <p:cNvSpPr txBox="1">
            <a:spLocks noChangeArrowheads="1"/>
          </p:cNvSpPr>
          <p:nvPr/>
        </p:nvSpPr>
        <p:spPr bwMode="auto">
          <a:xfrm>
            <a:off x="1481959" y="2667001"/>
            <a:ext cx="9490839"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400" dirty="0"/>
              <a:t>If your chair is the reference point, then all of you are </a:t>
            </a:r>
            <a:r>
              <a:rPr lang="en-US" altLang="en-US" sz="2400" u="sng" dirty="0"/>
              <a:t>NOT</a:t>
            </a:r>
            <a:r>
              <a:rPr lang="en-US" altLang="en-US" sz="2400" dirty="0"/>
              <a:t> moving, BUT….</a:t>
            </a:r>
          </a:p>
        </p:txBody>
      </p:sp>
    </p:spTree>
    <p:extLst>
      <p:ext uri="{BB962C8B-B14F-4D97-AF65-F5344CB8AC3E}">
        <p14:creationId xmlns:p14="http://schemas.microsoft.com/office/powerpoint/2010/main" val="4052684551"/>
      </p:ext>
    </p:extLst>
  </p:cSld>
  <p:clrMapOvr>
    <a:masterClrMapping/>
  </p:clrMapOvr>
  <p:transition spd="slow">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2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2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2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P spid="9220" grpId="0"/>
      <p:bldP spid="922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09600" y="277813"/>
            <a:ext cx="10972800" cy="965683"/>
          </a:xfrm>
          <a:solidFill>
            <a:srgbClr val="CC0000"/>
          </a:solidFill>
        </p:spPr>
        <p:txBody>
          <a:bodyPr/>
          <a:lstStyle/>
          <a:p>
            <a:pPr eaLnBrk="1" hangingPunct="1">
              <a:defRPr/>
            </a:pPr>
            <a:r>
              <a:rPr lang="en-US" altLang="en-US" dirty="0">
                <a:solidFill>
                  <a:schemeClr val="tx1"/>
                </a:solidFill>
                <a:ea typeface="+mj-ea"/>
                <a:cs typeface="+mj-cs"/>
              </a:rPr>
              <a:t>Reference Frame</a:t>
            </a:r>
          </a:p>
        </p:txBody>
      </p:sp>
      <p:sp>
        <p:nvSpPr>
          <p:cNvPr id="28675" name="Rectangle 3"/>
          <p:cNvSpPr>
            <a:spLocks noGrp="1" noChangeArrowheads="1"/>
          </p:cNvSpPr>
          <p:nvPr>
            <p:ph type="body" idx="1"/>
          </p:nvPr>
        </p:nvSpPr>
        <p:spPr>
          <a:xfrm>
            <a:off x="788504" y="1548296"/>
            <a:ext cx="10614991" cy="1295400"/>
          </a:xfrm>
        </p:spPr>
        <p:txBody>
          <a:bodyPr/>
          <a:lstStyle/>
          <a:p>
            <a:pPr marL="0" indent="0" eaLnBrk="1" hangingPunct="1">
              <a:lnSpc>
                <a:spcPct val="90000"/>
              </a:lnSpc>
              <a:buNone/>
              <a:defRPr/>
            </a:pPr>
            <a:r>
              <a:rPr lang="en-US" altLang="en-US" sz="2800" dirty="0">
                <a:ea typeface="+mn-ea"/>
                <a:cs typeface="+mn-cs"/>
              </a:rPr>
              <a:t>Is the speed of the ball different relative to the pitcher, the truck driver, and the jet pilot?  Why or why not?</a:t>
            </a:r>
          </a:p>
        </p:txBody>
      </p:sp>
      <p:sp>
        <p:nvSpPr>
          <p:cNvPr id="11268" name="Rectangle 4"/>
          <p:cNvSpPr>
            <a:spLocks noChangeArrowheads="1"/>
          </p:cNvSpPr>
          <p:nvPr/>
        </p:nvSpPr>
        <p:spPr bwMode="auto">
          <a:xfrm>
            <a:off x="1981200" y="2895600"/>
            <a:ext cx="8305800" cy="3733800"/>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buClrTx/>
              <a:buSzTx/>
              <a:buFontTx/>
              <a:buNone/>
            </a:pPr>
            <a:endParaRPr lang="en-US" altLang="en-US" sz="1800">
              <a:solidFill>
                <a:srgbClr val="FFFFFF"/>
              </a:solidFill>
            </a:endParaRPr>
          </a:p>
        </p:txBody>
      </p:sp>
      <p:sp>
        <p:nvSpPr>
          <p:cNvPr id="11269" name="Rectangle 5"/>
          <p:cNvSpPr>
            <a:spLocks noChangeArrowheads="1"/>
          </p:cNvSpPr>
          <p:nvPr/>
        </p:nvSpPr>
        <p:spPr bwMode="auto">
          <a:xfrm>
            <a:off x="1981200" y="5562600"/>
            <a:ext cx="8305800" cy="1066800"/>
          </a:xfrm>
          <a:prstGeom prst="rect">
            <a:avLst/>
          </a:prstGeom>
          <a:solidFill>
            <a:srgbClr val="00CC66"/>
          </a:solidFill>
          <a:ln w="9525">
            <a:solidFill>
              <a:schemeClr val="bg1"/>
            </a:solidFill>
            <a:miter lim="800000"/>
            <a:headEnd/>
            <a:tailEnd/>
          </a:ln>
        </p:spPr>
        <p:txBody>
          <a:bodyPr wrap="none" anchor="ct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buClrTx/>
              <a:buSzTx/>
              <a:buFontTx/>
              <a:buNone/>
            </a:pPr>
            <a:endParaRPr lang="en-US" altLang="en-US" sz="1800">
              <a:solidFill>
                <a:srgbClr val="FFFFFF"/>
              </a:solidFill>
            </a:endParaRPr>
          </a:p>
        </p:txBody>
      </p:sp>
      <p:grpSp>
        <p:nvGrpSpPr>
          <p:cNvPr id="11270" name="Group 34"/>
          <p:cNvGrpSpPr>
            <a:grpSpLocks/>
          </p:cNvGrpSpPr>
          <p:nvPr/>
        </p:nvGrpSpPr>
        <p:grpSpPr bwMode="auto">
          <a:xfrm>
            <a:off x="8410575" y="4848226"/>
            <a:ext cx="533400" cy="714375"/>
            <a:chOff x="4140" y="3054"/>
            <a:chExt cx="336" cy="450"/>
          </a:xfrm>
        </p:grpSpPr>
        <p:sp>
          <p:nvSpPr>
            <p:cNvPr id="11278" name="Freeform 6"/>
            <p:cNvSpPr>
              <a:spLocks/>
            </p:cNvSpPr>
            <p:nvPr/>
          </p:nvSpPr>
          <p:spPr bwMode="auto">
            <a:xfrm>
              <a:off x="4332" y="3120"/>
              <a:ext cx="56" cy="192"/>
            </a:xfrm>
            <a:custGeom>
              <a:avLst/>
              <a:gdLst>
                <a:gd name="T0" fmla="*/ 0 w 56"/>
                <a:gd name="T1" fmla="*/ 0 h 192"/>
                <a:gd name="T2" fmla="*/ 48 w 56"/>
                <a:gd name="T3" fmla="*/ 96 h 192"/>
                <a:gd name="T4" fmla="*/ 48 w 56"/>
                <a:gd name="T5" fmla="*/ 192 h 192"/>
                <a:gd name="T6" fmla="*/ 0 60000 65536"/>
                <a:gd name="T7" fmla="*/ 0 60000 65536"/>
                <a:gd name="T8" fmla="*/ 0 60000 65536"/>
                <a:gd name="T9" fmla="*/ 0 w 56"/>
                <a:gd name="T10" fmla="*/ 0 h 192"/>
                <a:gd name="T11" fmla="*/ 56 w 56"/>
                <a:gd name="T12" fmla="*/ 192 h 192"/>
              </a:gdLst>
              <a:ahLst/>
              <a:cxnLst>
                <a:cxn ang="T6">
                  <a:pos x="T0" y="T1"/>
                </a:cxn>
                <a:cxn ang="T7">
                  <a:pos x="T2" y="T3"/>
                </a:cxn>
                <a:cxn ang="T8">
                  <a:pos x="T4" y="T5"/>
                </a:cxn>
              </a:cxnLst>
              <a:rect l="T9" t="T10" r="T11" b="T12"/>
              <a:pathLst>
                <a:path w="56" h="192">
                  <a:moveTo>
                    <a:pt x="0" y="0"/>
                  </a:moveTo>
                  <a:cubicBezTo>
                    <a:pt x="20" y="32"/>
                    <a:pt x="40" y="64"/>
                    <a:pt x="48" y="96"/>
                  </a:cubicBezTo>
                  <a:cubicBezTo>
                    <a:pt x="56" y="128"/>
                    <a:pt x="52" y="160"/>
                    <a:pt x="48" y="192"/>
                  </a:cubicBezTo>
                </a:path>
              </a:pathLst>
            </a:custGeom>
            <a:noFill/>
            <a:ln w="76200">
              <a:solidFill>
                <a:schemeClr val="bg1"/>
              </a:solidFill>
              <a:round/>
              <a:headEnd/>
              <a:tailEnd/>
            </a:ln>
            <a:extLst>
              <a:ext uri="{909E8E84-426E-40DD-AFC4-6F175D3DCCD1}">
                <a14:hiddenFill xmlns:a14="http://schemas.microsoft.com/office/drawing/2010/main">
                  <a:solidFill>
                    <a:srgbClr val="FFFFFF"/>
                  </a:solid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1279" name="Freeform 7"/>
            <p:cNvSpPr>
              <a:spLocks/>
            </p:cNvSpPr>
            <p:nvPr/>
          </p:nvSpPr>
          <p:spPr bwMode="auto">
            <a:xfrm>
              <a:off x="4268" y="3312"/>
              <a:ext cx="112" cy="192"/>
            </a:xfrm>
            <a:custGeom>
              <a:avLst/>
              <a:gdLst>
                <a:gd name="T0" fmla="*/ 112 w 112"/>
                <a:gd name="T1" fmla="*/ 0 h 192"/>
                <a:gd name="T2" fmla="*/ 16 w 112"/>
                <a:gd name="T3" fmla="*/ 96 h 192"/>
                <a:gd name="T4" fmla="*/ 16 w 112"/>
                <a:gd name="T5" fmla="*/ 192 h 192"/>
                <a:gd name="T6" fmla="*/ 0 60000 65536"/>
                <a:gd name="T7" fmla="*/ 0 60000 65536"/>
                <a:gd name="T8" fmla="*/ 0 60000 65536"/>
                <a:gd name="T9" fmla="*/ 0 w 112"/>
                <a:gd name="T10" fmla="*/ 0 h 192"/>
                <a:gd name="T11" fmla="*/ 112 w 112"/>
                <a:gd name="T12" fmla="*/ 192 h 192"/>
              </a:gdLst>
              <a:ahLst/>
              <a:cxnLst>
                <a:cxn ang="T6">
                  <a:pos x="T0" y="T1"/>
                </a:cxn>
                <a:cxn ang="T7">
                  <a:pos x="T2" y="T3"/>
                </a:cxn>
                <a:cxn ang="T8">
                  <a:pos x="T4" y="T5"/>
                </a:cxn>
              </a:cxnLst>
              <a:rect l="T9" t="T10" r="T11" b="T12"/>
              <a:pathLst>
                <a:path w="112" h="192">
                  <a:moveTo>
                    <a:pt x="112" y="0"/>
                  </a:moveTo>
                  <a:cubicBezTo>
                    <a:pt x="72" y="32"/>
                    <a:pt x="32" y="64"/>
                    <a:pt x="16" y="96"/>
                  </a:cubicBezTo>
                  <a:cubicBezTo>
                    <a:pt x="0" y="128"/>
                    <a:pt x="8" y="160"/>
                    <a:pt x="16" y="192"/>
                  </a:cubicBezTo>
                </a:path>
              </a:pathLst>
            </a:custGeom>
            <a:noFill/>
            <a:ln w="38100">
              <a:solidFill>
                <a:schemeClr val="bg1"/>
              </a:solidFill>
              <a:round/>
              <a:headEnd/>
              <a:tailEnd/>
            </a:ln>
            <a:extLst>
              <a:ext uri="{909E8E84-426E-40DD-AFC4-6F175D3DCCD1}">
                <a14:hiddenFill xmlns:a14="http://schemas.microsoft.com/office/drawing/2010/main">
                  <a:solidFill>
                    <a:srgbClr val="FFFFFF"/>
                  </a:solid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1280" name="Freeform 9"/>
            <p:cNvSpPr>
              <a:spLocks/>
            </p:cNvSpPr>
            <p:nvPr/>
          </p:nvSpPr>
          <p:spPr bwMode="auto">
            <a:xfrm>
              <a:off x="4364" y="3312"/>
              <a:ext cx="112" cy="192"/>
            </a:xfrm>
            <a:custGeom>
              <a:avLst/>
              <a:gdLst>
                <a:gd name="T0" fmla="*/ 16 w 112"/>
                <a:gd name="T1" fmla="*/ 0 h 192"/>
                <a:gd name="T2" fmla="*/ 16 w 112"/>
                <a:gd name="T3" fmla="*/ 96 h 192"/>
                <a:gd name="T4" fmla="*/ 112 w 112"/>
                <a:gd name="T5" fmla="*/ 192 h 192"/>
                <a:gd name="T6" fmla="*/ 0 60000 65536"/>
                <a:gd name="T7" fmla="*/ 0 60000 65536"/>
                <a:gd name="T8" fmla="*/ 0 60000 65536"/>
                <a:gd name="T9" fmla="*/ 0 w 112"/>
                <a:gd name="T10" fmla="*/ 0 h 192"/>
                <a:gd name="T11" fmla="*/ 112 w 112"/>
                <a:gd name="T12" fmla="*/ 192 h 192"/>
              </a:gdLst>
              <a:ahLst/>
              <a:cxnLst>
                <a:cxn ang="T6">
                  <a:pos x="T0" y="T1"/>
                </a:cxn>
                <a:cxn ang="T7">
                  <a:pos x="T2" y="T3"/>
                </a:cxn>
                <a:cxn ang="T8">
                  <a:pos x="T4" y="T5"/>
                </a:cxn>
              </a:cxnLst>
              <a:rect l="T9" t="T10" r="T11" b="T12"/>
              <a:pathLst>
                <a:path w="112" h="192">
                  <a:moveTo>
                    <a:pt x="16" y="0"/>
                  </a:moveTo>
                  <a:cubicBezTo>
                    <a:pt x="8" y="32"/>
                    <a:pt x="0" y="64"/>
                    <a:pt x="16" y="96"/>
                  </a:cubicBezTo>
                  <a:cubicBezTo>
                    <a:pt x="32" y="128"/>
                    <a:pt x="72" y="160"/>
                    <a:pt x="112" y="192"/>
                  </a:cubicBezTo>
                </a:path>
              </a:pathLst>
            </a:custGeom>
            <a:noFill/>
            <a:ln w="38100">
              <a:solidFill>
                <a:schemeClr val="bg1"/>
              </a:solidFill>
              <a:round/>
              <a:headEnd/>
              <a:tailEnd/>
            </a:ln>
            <a:extLst>
              <a:ext uri="{909E8E84-426E-40DD-AFC4-6F175D3DCCD1}">
                <a14:hiddenFill xmlns:a14="http://schemas.microsoft.com/office/drawing/2010/main">
                  <a:solidFill>
                    <a:srgbClr val="FFFFFF"/>
                  </a:solid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1281" name="Freeform 10"/>
            <p:cNvSpPr>
              <a:spLocks/>
            </p:cNvSpPr>
            <p:nvPr/>
          </p:nvSpPr>
          <p:spPr bwMode="auto">
            <a:xfrm>
              <a:off x="4332" y="3120"/>
              <a:ext cx="144" cy="144"/>
            </a:xfrm>
            <a:custGeom>
              <a:avLst/>
              <a:gdLst>
                <a:gd name="T0" fmla="*/ 0 w 144"/>
                <a:gd name="T1" fmla="*/ 0 h 144"/>
                <a:gd name="T2" fmla="*/ 96 w 144"/>
                <a:gd name="T3" fmla="*/ 48 h 144"/>
                <a:gd name="T4" fmla="*/ 144 w 144"/>
                <a:gd name="T5" fmla="*/ 144 h 144"/>
                <a:gd name="T6" fmla="*/ 0 60000 65536"/>
                <a:gd name="T7" fmla="*/ 0 60000 65536"/>
                <a:gd name="T8" fmla="*/ 0 60000 65536"/>
                <a:gd name="T9" fmla="*/ 0 w 144"/>
                <a:gd name="T10" fmla="*/ 0 h 144"/>
                <a:gd name="T11" fmla="*/ 144 w 144"/>
                <a:gd name="T12" fmla="*/ 144 h 144"/>
              </a:gdLst>
              <a:ahLst/>
              <a:cxnLst>
                <a:cxn ang="T6">
                  <a:pos x="T0" y="T1"/>
                </a:cxn>
                <a:cxn ang="T7">
                  <a:pos x="T2" y="T3"/>
                </a:cxn>
                <a:cxn ang="T8">
                  <a:pos x="T4" y="T5"/>
                </a:cxn>
              </a:cxnLst>
              <a:rect l="T9" t="T10" r="T11" b="T12"/>
              <a:pathLst>
                <a:path w="144" h="144">
                  <a:moveTo>
                    <a:pt x="0" y="0"/>
                  </a:moveTo>
                  <a:cubicBezTo>
                    <a:pt x="36" y="12"/>
                    <a:pt x="72" y="24"/>
                    <a:pt x="96" y="48"/>
                  </a:cubicBezTo>
                  <a:cubicBezTo>
                    <a:pt x="120" y="72"/>
                    <a:pt x="132" y="108"/>
                    <a:pt x="144" y="144"/>
                  </a:cubicBezTo>
                </a:path>
              </a:pathLst>
            </a:custGeom>
            <a:noFill/>
            <a:ln w="28575">
              <a:solidFill>
                <a:schemeClr val="bg1"/>
              </a:solidFill>
              <a:round/>
              <a:headEnd/>
              <a:tailEnd/>
            </a:ln>
            <a:extLst>
              <a:ext uri="{909E8E84-426E-40DD-AFC4-6F175D3DCCD1}">
                <a14:hiddenFill xmlns:a14="http://schemas.microsoft.com/office/drawing/2010/main">
                  <a:solidFill>
                    <a:srgbClr val="FFFFFF"/>
                  </a:solid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1282" name="Freeform 11"/>
            <p:cNvSpPr>
              <a:spLocks/>
            </p:cNvSpPr>
            <p:nvPr/>
          </p:nvSpPr>
          <p:spPr bwMode="auto">
            <a:xfrm>
              <a:off x="4140" y="3120"/>
              <a:ext cx="192" cy="56"/>
            </a:xfrm>
            <a:custGeom>
              <a:avLst/>
              <a:gdLst>
                <a:gd name="T0" fmla="*/ 192 w 192"/>
                <a:gd name="T1" fmla="*/ 0 h 56"/>
                <a:gd name="T2" fmla="*/ 96 w 192"/>
                <a:gd name="T3" fmla="*/ 48 h 56"/>
                <a:gd name="T4" fmla="*/ 0 w 192"/>
                <a:gd name="T5" fmla="*/ 48 h 56"/>
                <a:gd name="T6" fmla="*/ 0 60000 65536"/>
                <a:gd name="T7" fmla="*/ 0 60000 65536"/>
                <a:gd name="T8" fmla="*/ 0 60000 65536"/>
                <a:gd name="T9" fmla="*/ 0 w 192"/>
                <a:gd name="T10" fmla="*/ 0 h 56"/>
                <a:gd name="T11" fmla="*/ 192 w 192"/>
                <a:gd name="T12" fmla="*/ 56 h 56"/>
              </a:gdLst>
              <a:ahLst/>
              <a:cxnLst>
                <a:cxn ang="T6">
                  <a:pos x="T0" y="T1"/>
                </a:cxn>
                <a:cxn ang="T7">
                  <a:pos x="T2" y="T3"/>
                </a:cxn>
                <a:cxn ang="T8">
                  <a:pos x="T4" y="T5"/>
                </a:cxn>
              </a:cxnLst>
              <a:rect l="T9" t="T10" r="T11" b="T12"/>
              <a:pathLst>
                <a:path w="192" h="56">
                  <a:moveTo>
                    <a:pt x="192" y="0"/>
                  </a:moveTo>
                  <a:cubicBezTo>
                    <a:pt x="160" y="20"/>
                    <a:pt x="128" y="40"/>
                    <a:pt x="96" y="48"/>
                  </a:cubicBezTo>
                  <a:cubicBezTo>
                    <a:pt x="64" y="56"/>
                    <a:pt x="32" y="52"/>
                    <a:pt x="0" y="48"/>
                  </a:cubicBezTo>
                </a:path>
              </a:pathLst>
            </a:custGeom>
            <a:noFill/>
            <a:ln w="28575">
              <a:solidFill>
                <a:schemeClr val="bg1"/>
              </a:solidFill>
              <a:round/>
              <a:headEnd/>
              <a:tailEnd/>
            </a:ln>
            <a:extLst>
              <a:ext uri="{909E8E84-426E-40DD-AFC4-6F175D3DCCD1}">
                <a14:hiddenFill xmlns:a14="http://schemas.microsoft.com/office/drawing/2010/main">
                  <a:solidFill>
                    <a:srgbClr val="FFFFFF"/>
                  </a:solid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1283" name="Oval 12"/>
            <p:cNvSpPr>
              <a:spLocks noChangeArrowheads="1"/>
            </p:cNvSpPr>
            <p:nvPr/>
          </p:nvSpPr>
          <p:spPr bwMode="auto">
            <a:xfrm>
              <a:off x="4306" y="3054"/>
              <a:ext cx="48" cy="48"/>
            </a:xfrm>
            <a:prstGeom prst="ellipse">
              <a:avLst/>
            </a:prstGeom>
            <a:solidFill>
              <a:schemeClr val="bg1"/>
            </a:solidFill>
            <a:ln w="9525">
              <a:solidFill>
                <a:schemeClr val="bg1"/>
              </a:solidFill>
              <a:round/>
              <a:headEnd/>
              <a:tailEnd/>
            </a:ln>
          </p:spPr>
          <p:txBody>
            <a:bodyPr wrap="none" anchor="ct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buClrTx/>
                <a:buSzTx/>
                <a:buFontTx/>
                <a:buNone/>
              </a:pPr>
              <a:endParaRPr lang="en-US" altLang="en-US" sz="1800">
                <a:solidFill>
                  <a:srgbClr val="FFFFFF"/>
                </a:solidFill>
              </a:endParaRPr>
            </a:p>
          </p:txBody>
        </p:sp>
      </p:grpSp>
      <p:sp>
        <p:nvSpPr>
          <p:cNvPr id="11271" name="Oval 13"/>
          <p:cNvSpPr>
            <a:spLocks noChangeArrowheads="1"/>
          </p:cNvSpPr>
          <p:nvPr/>
        </p:nvSpPr>
        <p:spPr bwMode="auto">
          <a:xfrm>
            <a:off x="7267575" y="4962525"/>
            <a:ext cx="101600" cy="8890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algn="ctr" eaLnBrk="0" fontAlgn="base" hangingPunct="0">
              <a:spcBef>
                <a:spcPct val="0"/>
              </a:spcBef>
              <a:spcAft>
                <a:spcPct val="0"/>
              </a:spcAft>
              <a:buClrTx/>
              <a:buSzTx/>
              <a:buFontTx/>
              <a:buNone/>
            </a:pPr>
            <a:endParaRPr lang="en-US" altLang="en-US" sz="1800">
              <a:solidFill>
                <a:srgbClr val="FFFFFF"/>
              </a:solidFill>
            </a:endParaRPr>
          </a:p>
        </p:txBody>
      </p:sp>
      <p:pic>
        <p:nvPicPr>
          <p:cNvPr id="11272" name="Picture 35" descr="MCj0388676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40389" y="3016250"/>
            <a:ext cx="3121025"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3" name="Picture 48" descr="MCj0434585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68726" y="4673600"/>
            <a:ext cx="1984375"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4" name="Line 51"/>
          <p:cNvSpPr>
            <a:spLocks noChangeShapeType="1"/>
          </p:cNvSpPr>
          <p:nvPr/>
        </p:nvSpPr>
        <p:spPr bwMode="auto">
          <a:xfrm flipH="1">
            <a:off x="4572001" y="4513263"/>
            <a:ext cx="739775" cy="0"/>
          </a:xfrm>
          <a:prstGeom prst="line">
            <a:avLst/>
          </a:prstGeom>
          <a:noFill/>
          <a:ln w="28575">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1275" name="Line 52"/>
          <p:cNvSpPr>
            <a:spLocks noChangeShapeType="1"/>
          </p:cNvSpPr>
          <p:nvPr/>
        </p:nvSpPr>
        <p:spPr bwMode="auto">
          <a:xfrm flipV="1">
            <a:off x="6492876" y="3586164"/>
            <a:ext cx="2830513" cy="363537"/>
          </a:xfrm>
          <a:prstGeom prst="line">
            <a:avLst/>
          </a:prstGeom>
          <a:noFill/>
          <a:ln w="19050">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1276" name="Freeform 53"/>
          <p:cNvSpPr>
            <a:spLocks/>
          </p:cNvSpPr>
          <p:nvPr/>
        </p:nvSpPr>
        <p:spPr bwMode="auto">
          <a:xfrm>
            <a:off x="7416800" y="4891088"/>
            <a:ext cx="914400" cy="87312"/>
          </a:xfrm>
          <a:custGeom>
            <a:avLst/>
            <a:gdLst>
              <a:gd name="T0" fmla="*/ 2147483646 w 576"/>
              <a:gd name="T1" fmla="*/ 2147483646 h 55"/>
              <a:gd name="T2" fmla="*/ 2147483646 w 576"/>
              <a:gd name="T3" fmla="*/ 0 h 55"/>
              <a:gd name="T4" fmla="*/ 0 w 576"/>
              <a:gd name="T5" fmla="*/ 2147483646 h 55"/>
              <a:gd name="T6" fmla="*/ 0 60000 65536"/>
              <a:gd name="T7" fmla="*/ 0 60000 65536"/>
              <a:gd name="T8" fmla="*/ 0 60000 65536"/>
              <a:gd name="T9" fmla="*/ 0 w 576"/>
              <a:gd name="T10" fmla="*/ 0 h 55"/>
              <a:gd name="T11" fmla="*/ 576 w 576"/>
              <a:gd name="T12" fmla="*/ 55 h 55"/>
            </a:gdLst>
            <a:ahLst/>
            <a:cxnLst>
              <a:cxn ang="T6">
                <a:pos x="T0" y="T1"/>
              </a:cxn>
              <a:cxn ang="T7">
                <a:pos x="T2" y="T3"/>
              </a:cxn>
              <a:cxn ang="T8">
                <a:pos x="T4" y="T5"/>
              </a:cxn>
            </a:cxnLst>
            <a:rect l="T9" t="T10" r="T11" b="T12"/>
            <a:pathLst>
              <a:path w="576" h="55">
                <a:moveTo>
                  <a:pt x="576" y="55"/>
                </a:moveTo>
                <a:cubicBezTo>
                  <a:pt x="496" y="27"/>
                  <a:pt x="416" y="0"/>
                  <a:pt x="320" y="0"/>
                </a:cubicBezTo>
                <a:cubicBezTo>
                  <a:pt x="224" y="0"/>
                  <a:pt x="112" y="27"/>
                  <a:pt x="0" y="55"/>
                </a:cubicBezTo>
              </a:path>
            </a:pathLst>
          </a:custGeom>
          <a:noFill/>
          <a:ln w="9525">
            <a:solidFill>
              <a:schemeClr val="bg1"/>
            </a:solidFill>
            <a:prstDash val="dash"/>
            <a:round/>
            <a:headEnd/>
            <a:tailEnd type="triangle" w="med" len="med"/>
          </a:ln>
          <a:extLst>
            <a:ext uri="{909E8E84-426E-40DD-AFC4-6F175D3DCCD1}">
              <a14:hiddenFill xmlns:a14="http://schemas.microsoft.com/office/drawing/2010/main">
                <a:solidFill>
                  <a:srgbClr val="FFFFFF"/>
                </a:solid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1277" name="Line 54"/>
          <p:cNvSpPr>
            <a:spLocks noChangeShapeType="1"/>
          </p:cNvSpPr>
          <p:nvPr/>
        </p:nvSpPr>
        <p:spPr bwMode="auto">
          <a:xfrm flipH="1">
            <a:off x="7038975" y="4818063"/>
            <a:ext cx="304800" cy="87312"/>
          </a:xfrm>
          <a:prstGeom prst="line">
            <a:avLst/>
          </a:prstGeom>
          <a:noFill/>
          <a:ln w="28575">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6ED37FF7-7AA6-C2D9-ACD5-3AA80FCC32B6}"/>
              </a:ext>
            </a:extLst>
          </p:cNvPr>
          <p:cNvSpPr>
            <a:spLocks noGrp="1" noChangeArrowheads="1"/>
          </p:cNvSpPr>
          <p:nvPr>
            <p:ph type="title"/>
          </p:nvPr>
        </p:nvSpPr>
        <p:spPr>
          <a:solidFill>
            <a:srgbClr val="CC0000"/>
          </a:solidFill>
        </p:spPr>
        <p:txBody>
          <a:bodyPr/>
          <a:lstStyle/>
          <a:p>
            <a:pPr eaLnBrk="1" hangingPunct="1"/>
            <a:r>
              <a:rPr lang="en-US" altLang="en-US" dirty="0">
                <a:solidFill>
                  <a:schemeClr val="tx1"/>
                </a:solidFill>
                <a:effectLst/>
              </a:rPr>
              <a:t>Moving Reference Point </a:t>
            </a:r>
          </a:p>
        </p:txBody>
      </p:sp>
      <p:sp>
        <p:nvSpPr>
          <p:cNvPr id="12291" name="Rectangle 3">
            <a:extLst>
              <a:ext uri="{FF2B5EF4-FFF2-40B4-BE49-F238E27FC236}">
                <a16:creationId xmlns:a16="http://schemas.microsoft.com/office/drawing/2014/main" id="{396242FD-7A91-F05F-FDFB-02A6959F02E3}"/>
              </a:ext>
            </a:extLst>
          </p:cNvPr>
          <p:cNvSpPr>
            <a:spLocks noGrp="1" noChangeArrowheads="1"/>
          </p:cNvSpPr>
          <p:nvPr>
            <p:ph idx="1"/>
          </p:nvPr>
        </p:nvSpPr>
        <p:spPr/>
        <p:txBody>
          <a:bodyPr/>
          <a:lstStyle/>
          <a:p>
            <a:pPr lvl="1" eaLnBrk="1" hangingPunct="1">
              <a:lnSpc>
                <a:spcPct val="90000"/>
              </a:lnSpc>
              <a:buClr>
                <a:srgbClr val="B2B2B2"/>
              </a:buClr>
              <a:buNone/>
              <a:defRPr/>
            </a:pPr>
            <a:r>
              <a:rPr lang="en-US" altLang="en-US" dirty="0"/>
              <a:t>You probably know what happens if your reference point is moving. </a:t>
            </a:r>
          </a:p>
          <a:p>
            <a:pPr lvl="1" eaLnBrk="1" hangingPunct="1">
              <a:lnSpc>
                <a:spcPct val="90000"/>
              </a:lnSpc>
              <a:buClr>
                <a:srgbClr val="B2B2B2"/>
              </a:buClr>
              <a:buNone/>
              <a:defRPr/>
            </a:pPr>
            <a:r>
              <a:rPr lang="en-US" altLang="en-US" dirty="0">
                <a:solidFill>
                  <a:srgbClr val="FFFFFF"/>
                </a:solidFill>
              </a:rPr>
              <a:t>Have you ever been in a car in a parking lot and the car next to you backs out? </a:t>
            </a:r>
            <a:endParaRPr lang="en-US" altLang="en-US" dirty="0"/>
          </a:p>
          <a:p>
            <a:pPr marL="742950" marR="0" lvl="1" indent="-285750" algn="l" defTabSz="914400" rtl="0" eaLnBrk="1" fontAlgn="base" latinLnBrk="0" hangingPunct="1">
              <a:lnSpc>
                <a:spcPct val="90000"/>
              </a:lnSpc>
              <a:spcBef>
                <a:spcPct val="20000"/>
              </a:spcBef>
              <a:spcAft>
                <a:spcPct val="0"/>
              </a:spcAft>
              <a:buClr>
                <a:srgbClr val="B2B2B2"/>
              </a:buClr>
              <a:buSzPct val="75000"/>
              <a:buFont typeface="Wingdings 2" panose="05020102010507070707" pitchFamily="18" charset="2"/>
              <a:buNone/>
              <a:tabLst/>
              <a:defRPr/>
            </a:pPr>
            <a:r>
              <a:rPr kumimoji="0" lang="en-US" altLang="en-US" sz="2800" b="0" i="0" u="none" strike="noStrike" kern="0" cap="none" spc="0" normalizeH="0" baseline="0" noProof="0" dirty="0">
                <a:ln>
                  <a:noFill/>
                </a:ln>
                <a:solidFill>
                  <a:srgbClr val="FFFFFF"/>
                </a:solidFill>
                <a:effectLst>
                  <a:outerShdw blurRad="38100" dist="38100" dir="2700000" algn="tl">
                    <a:srgbClr val="010199"/>
                  </a:outerShdw>
                </a:effectLst>
                <a:uLnTx/>
                <a:uFillTx/>
                <a:latin typeface="Arial"/>
                <a:ea typeface="ＭＳ Ｐゴシック" pitchFamily="-84" charset="-128"/>
              </a:rPr>
              <a:t>It feels like you are moving forwards, but, then you realize that it is the other car that is moving??? </a:t>
            </a:r>
          </a:p>
          <a:p>
            <a:pPr marL="742950" marR="0" lvl="1" indent="-285750" algn="l" defTabSz="914400" rtl="0" eaLnBrk="1" fontAlgn="base" latinLnBrk="0" hangingPunct="1">
              <a:lnSpc>
                <a:spcPct val="90000"/>
              </a:lnSpc>
              <a:spcBef>
                <a:spcPct val="20000"/>
              </a:spcBef>
              <a:spcAft>
                <a:spcPct val="0"/>
              </a:spcAft>
              <a:buClr>
                <a:srgbClr val="B2B2B2"/>
              </a:buClr>
              <a:buSzPct val="75000"/>
              <a:buFont typeface="Wingdings 2" panose="05020102010507070707" pitchFamily="18" charset="2"/>
              <a:buNone/>
              <a:tabLst/>
              <a:defRPr/>
            </a:pPr>
            <a:r>
              <a:rPr kumimoji="0" lang="en-US" altLang="en-US" sz="2800" b="0" i="0" u="none" strike="noStrike" kern="0" cap="none" spc="0" normalizeH="0" baseline="0" noProof="0" dirty="0">
                <a:ln>
                  <a:noFill/>
                </a:ln>
                <a:solidFill>
                  <a:srgbClr val="FFFFFF"/>
                </a:solidFill>
                <a:effectLst>
                  <a:outerShdw blurRad="38100" dist="38100" dir="2700000" algn="tl">
                    <a:srgbClr val="010199"/>
                  </a:outerShdw>
                </a:effectLst>
                <a:uLnTx/>
                <a:uFillTx/>
                <a:latin typeface="Arial"/>
                <a:ea typeface="ＭＳ Ｐゴシック" pitchFamily="-84" charset="-128"/>
              </a:rPr>
              <a:t>Your car seemed to move forwards because you were using the other car as a reference point.</a:t>
            </a:r>
          </a:p>
          <a:p>
            <a:pPr eaLnBrk="1" hangingPunct="1">
              <a:lnSpc>
                <a:spcPct val="90000"/>
              </a:lnSpc>
            </a:pPr>
            <a:endParaRPr lang="en-US" altLang="en-US" dirty="0"/>
          </a:p>
          <a:p>
            <a:pPr eaLnBrk="1" hangingPunct="1">
              <a:lnSpc>
                <a:spcPct val="90000"/>
              </a:lnSpc>
              <a:buFont typeface="Wingdings 2" panose="05020102010507070707" pitchFamily="18" charset="2"/>
              <a:buNone/>
            </a:pPr>
            <a:endParaRPr lang="en-US" altLang="en-US" dirty="0"/>
          </a:p>
          <a:p>
            <a:pPr lvl="1" eaLnBrk="1" hangingPunct="1">
              <a:lnSpc>
                <a:spcPct val="90000"/>
              </a:lnSpc>
            </a:pPr>
            <a:endParaRPr lang="en-US" altLang="en-US" sz="2800" dirty="0"/>
          </a:p>
        </p:txBody>
      </p:sp>
    </p:spTree>
    <p:extLst>
      <p:ext uri="{BB962C8B-B14F-4D97-AF65-F5344CB8AC3E}">
        <p14:creationId xmlns:p14="http://schemas.microsoft.com/office/powerpoint/2010/main" val="3066006680"/>
      </p:ext>
    </p:extLst>
  </p:cSld>
  <p:clrMapOvr>
    <a:masterClrMapping/>
  </p:clrMapOvr>
  <p:transition spd="slow">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 calcmode="lin" valueType="num">
                                      <p:cBhvr additive="base">
                                        <p:cTn id="7" dur="500" fill="hold"/>
                                        <p:tgtEl>
                                          <p:spTgt spid="1229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2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291">
                                            <p:txEl>
                                              <p:pRg st="1" end="1"/>
                                            </p:txEl>
                                          </p:spTgt>
                                        </p:tgtEl>
                                        <p:attrNameLst>
                                          <p:attrName>style.visibility</p:attrName>
                                        </p:attrNameLst>
                                      </p:cBhvr>
                                      <p:to>
                                        <p:strVal val="visible"/>
                                      </p:to>
                                    </p:set>
                                    <p:anim calcmode="lin" valueType="num">
                                      <p:cBhvr additive="base">
                                        <p:cTn id="13" dur="500" fill="hold"/>
                                        <p:tgtEl>
                                          <p:spTgt spid="1229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29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291">
                                            <p:txEl>
                                              <p:pRg st="2" end="2"/>
                                            </p:txEl>
                                          </p:spTgt>
                                        </p:tgtEl>
                                        <p:attrNameLst>
                                          <p:attrName>style.visibility</p:attrName>
                                        </p:attrNameLst>
                                      </p:cBhvr>
                                      <p:to>
                                        <p:strVal val="visible"/>
                                      </p:to>
                                    </p:set>
                                    <p:anim calcmode="lin" valueType="num">
                                      <p:cBhvr additive="base">
                                        <p:cTn id="19" dur="500" fill="hold"/>
                                        <p:tgtEl>
                                          <p:spTgt spid="1229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291">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2291">
                                            <p:txEl>
                                              <p:pRg st="3" end="3"/>
                                            </p:txEl>
                                          </p:spTgt>
                                        </p:tgtEl>
                                        <p:attrNameLst>
                                          <p:attrName>style.visibility</p:attrName>
                                        </p:attrNameLst>
                                      </p:cBhvr>
                                      <p:to>
                                        <p:strVal val="visible"/>
                                      </p:to>
                                    </p:set>
                                    <p:anim calcmode="lin" valueType="num">
                                      <p:cBhvr additive="base">
                                        <p:cTn id="23" dur="500" fill="hold"/>
                                        <p:tgtEl>
                                          <p:spTgt spid="12291">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229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B833A-9DDF-457D-AC92-D286D1BE9277}"/>
              </a:ext>
            </a:extLst>
          </p:cNvPr>
          <p:cNvSpPr>
            <a:spLocks noGrp="1"/>
          </p:cNvSpPr>
          <p:nvPr>
            <p:ph type="title"/>
          </p:nvPr>
        </p:nvSpPr>
        <p:spPr>
          <a:solidFill>
            <a:srgbClr val="CC0000"/>
          </a:solidFill>
        </p:spPr>
        <p:txBody>
          <a:bodyPr/>
          <a:lstStyle/>
          <a:p>
            <a:r>
              <a:rPr lang="en-US" dirty="0">
                <a:solidFill>
                  <a:schemeClr val="tx1"/>
                </a:solidFill>
              </a:rPr>
              <a:t>Relative Motion</a:t>
            </a:r>
          </a:p>
        </p:txBody>
      </p:sp>
      <p:sp>
        <p:nvSpPr>
          <p:cNvPr id="3" name="Content Placeholder 2">
            <a:extLst>
              <a:ext uri="{FF2B5EF4-FFF2-40B4-BE49-F238E27FC236}">
                <a16:creationId xmlns:a16="http://schemas.microsoft.com/office/drawing/2014/main" id="{D7E5C711-012D-4B17-A8A4-FFC7E13A7D4D}"/>
              </a:ext>
            </a:extLst>
          </p:cNvPr>
          <p:cNvSpPr>
            <a:spLocks noGrp="1"/>
          </p:cNvSpPr>
          <p:nvPr>
            <p:ph idx="1"/>
          </p:nvPr>
        </p:nvSpPr>
        <p:spPr/>
        <p:txBody>
          <a:bodyPr/>
          <a:lstStyle/>
          <a:p>
            <a:r>
              <a:rPr lang="en-US" dirty="0"/>
              <a:t>Relative motion depends on your frame of reference. Depending on your frame of reference (what you are using as your frame of reference) will determine if it seems you are moving or not relatively speaking.</a:t>
            </a:r>
          </a:p>
          <a:p>
            <a:endParaRPr lang="en-US" dirty="0"/>
          </a:p>
          <a:p>
            <a:r>
              <a:rPr lang="en-US" dirty="0"/>
              <a:t>Choosing a meaningful frame of reference allows you to describe motion in a clear and relevant matter.</a:t>
            </a:r>
          </a:p>
          <a:p>
            <a:pPr marL="0" indent="0">
              <a:buNone/>
            </a:pPr>
            <a:endParaRPr lang="en-US" dirty="0"/>
          </a:p>
        </p:txBody>
      </p:sp>
    </p:spTree>
    <p:extLst>
      <p:ext uri="{BB962C8B-B14F-4D97-AF65-F5344CB8AC3E}">
        <p14:creationId xmlns:p14="http://schemas.microsoft.com/office/powerpoint/2010/main" val="23461528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B833A-9DDF-457D-AC92-D286D1BE9277}"/>
              </a:ext>
            </a:extLst>
          </p:cNvPr>
          <p:cNvSpPr>
            <a:spLocks noGrp="1"/>
          </p:cNvSpPr>
          <p:nvPr>
            <p:ph type="title"/>
          </p:nvPr>
        </p:nvSpPr>
        <p:spPr>
          <a:solidFill>
            <a:srgbClr val="CC0000"/>
          </a:solidFill>
        </p:spPr>
        <p:txBody>
          <a:bodyPr/>
          <a:lstStyle/>
          <a:p>
            <a:r>
              <a:rPr lang="en-US" dirty="0">
                <a:solidFill>
                  <a:schemeClr val="tx1"/>
                </a:solidFill>
              </a:rPr>
              <a:t>Big Ideas</a:t>
            </a:r>
          </a:p>
        </p:txBody>
      </p:sp>
      <p:sp>
        <p:nvSpPr>
          <p:cNvPr id="3" name="Content Placeholder 2">
            <a:extLst>
              <a:ext uri="{FF2B5EF4-FFF2-40B4-BE49-F238E27FC236}">
                <a16:creationId xmlns:a16="http://schemas.microsoft.com/office/drawing/2014/main" id="{D7E5C711-012D-4B17-A8A4-FFC7E13A7D4D}"/>
              </a:ext>
            </a:extLst>
          </p:cNvPr>
          <p:cNvSpPr>
            <a:spLocks noGrp="1"/>
          </p:cNvSpPr>
          <p:nvPr>
            <p:ph idx="1"/>
          </p:nvPr>
        </p:nvSpPr>
        <p:spPr/>
        <p:txBody>
          <a:bodyPr/>
          <a:lstStyle/>
          <a:p>
            <a:pPr marL="342900" marR="0" lvl="0" indent="-342900" algn="l" defTabSz="914400" rtl="0" eaLnBrk="0" fontAlgn="base" latinLnBrk="0" hangingPunct="0">
              <a:lnSpc>
                <a:spcPct val="100000"/>
              </a:lnSpc>
              <a:spcBef>
                <a:spcPct val="20000"/>
              </a:spcBef>
              <a:spcAft>
                <a:spcPct val="0"/>
              </a:spcAft>
              <a:buClr>
                <a:srgbClr val="FFFFCC"/>
              </a:buClr>
              <a:buSzPct val="75000"/>
              <a:buFont typeface="Wingdings" panose="05000000000000000000" pitchFamily="2" charset="2"/>
              <a:buChar char="l"/>
              <a:tabLst/>
              <a:defRPr/>
            </a:pPr>
            <a:r>
              <a:rPr kumimoji="0" lang="en-US" sz="3200" b="0" i="0" u="none" strike="noStrike" kern="0" cap="none" spc="0" normalizeH="0" baseline="0" noProof="0" dirty="0">
                <a:ln>
                  <a:noFill/>
                </a:ln>
                <a:solidFill>
                  <a:srgbClr val="FFFFFF"/>
                </a:solidFill>
                <a:effectLst>
                  <a:outerShdw blurRad="38100" dist="38100" dir="2700000" algn="tl">
                    <a:srgbClr val="010199"/>
                  </a:outerShdw>
                </a:effectLst>
                <a:uLnTx/>
                <a:uFillTx/>
                <a:latin typeface="Arial"/>
                <a:ea typeface="ＭＳ Ｐゴシック" pitchFamily="-84" charset="-128"/>
              </a:rPr>
              <a:t>To describe motion (Relative) accurately and completely, a frame of reference is necessary.</a:t>
            </a:r>
          </a:p>
          <a:p>
            <a:pPr marL="342900" marR="0" lvl="0" indent="-342900" algn="l" defTabSz="914400" rtl="0" eaLnBrk="0" fontAlgn="base" latinLnBrk="0" hangingPunct="0">
              <a:lnSpc>
                <a:spcPct val="100000"/>
              </a:lnSpc>
              <a:spcBef>
                <a:spcPct val="20000"/>
              </a:spcBef>
              <a:spcAft>
                <a:spcPct val="0"/>
              </a:spcAft>
              <a:buClr>
                <a:srgbClr val="FFFFCC"/>
              </a:buClr>
              <a:buSzPct val="75000"/>
              <a:buFont typeface="Wingdings" panose="05000000000000000000" pitchFamily="2" charset="2"/>
              <a:buChar char="l"/>
              <a:tabLst/>
              <a:defRPr/>
            </a:pPr>
            <a:endParaRPr lang="en-US" dirty="0">
              <a:solidFill>
                <a:srgbClr val="FFFFFF"/>
              </a:solidFill>
              <a:latin typeface="Arial"/>
            </a:endParaRPr>
          </a:p>
          <a:p>
            <a:pPr marL="342900" marR="0" lvl="0" indent="-342900" algn="l" defTabSz="914400" rtl="0" eaLnBrk="0" fontAlgn="base" latinLnBrk="0" hangingPunct="0">
              <a:lnSpc>
                <a:spcPct val="100000"/>
              </a:lnSpc>
              <a:spcBef>
                <a:spcPct val="20000"/>
              </a:spcBef>
              <a:spcAft>
                <a:spcPct val="0"/>
              </a:spcAft>
              <a:buClr>
                <a:srgbClr val="FFFFCC"/>
              </a:buClr>
              <a:buSzPct val="75000"/>
              <a:buFont typeface="Wingdings" panose="05000000000000000000" pitchFamily="2" charset="2"/>
              <a:buChar char="l"/>
              <a:tabLst/>
              <a:defRPr/>
            </a:pPr>
            <a:r>
              <a:rPr lang="en-US" dirty="0">
                <a:solidFill>
                  <a:srgbClr val="FFFFFF"/>
                </a:solidFill>
                <a:latin typeface="Arial"/>
              </a:rPr>
              <a:t>A change in position is evidence that motion has happened.</a:t>
            </a:r>
          </a:p>
          <a:p>
            <a:pPr marL="342900" marR="0" lvl="0" indent="-342900" algn="l" defTabSz="914400" rtl="0" eaLnBrk="0" fontAlgn="base" latinLnBrk="0" hangingPunct="0">
              <a:lnSpc>
                <a:spcPct val="100000"/>
              </a:lnSpc>
              <a:spcBef>
                <a:spcPct val="20000"/>
              </a:spcBef>
              <a:spcAft>
                <a:spcPct val="0"/>
              </a:spcAft>
              <a:buClr>
                <a:srgbClr val="FFFFCC"/>
              </a:buClr>
              <a:buSzPct val="75000"/>
              <a:buFont typeface="Wingdings" panose="05000000000000000000" pitchFamily="2" charset="2"/>
              <a:buChar char="l"/>
              <a:tabLst/>
              <a:defRPr/>
            </a:pPr>
            <a:endParaRPr kumimoji="0" lang="en-US" sz="3200" b="0" i="0" u="none" strike="noStrike" kern="0" cap="none" spc="0" normalizeH="0" baseline="0" noProof="0" dirty="0">
              <a:ln>
                <a:noFill/>
              </a:ln>
              <a:solidFill>
                <a:srgbClr val="FFFFFF"/>
              </a:solidFill>
              <a:effectLst>
                <a:outerShdw blurRad="38100" dist="38100" dir="2700000" algn="tl">
                  <a:srgbClr val="010199"/>
                </a:outerShdw>
              </a:effectLst>
              <a:uLnTx/>
              <a:uFillTx/>
              <a:latin typeface="Arial"/>
              <a:ea typeface="ＭＳ Ｐゴシック" pitchFamily="-84" charset="-128"/>
            </a:endParaRPr>
          </a:p>
          <a:p>
            <a:pPr>
              <a:buClr>
                <a:srgbClr val="FFFFCC"/>
              </a:buClr>
              <a:defRPr/>
            </a:pPr>
            <a:r>
              <a:rPr lang="en-US" altLang="en-US" sz="3200">
                <a:solidFill>
                  <a:srgbClr val="FFFFFF"/>
                </a:solidFill>
              </a:rPr>
              <a:t>A </a:t>
            </a:r>
            <a:r>
              <a:rPr lang="en-US" altLang="en-US" sz="3200" b="1" u="sng">
                <a:solidFill>
                  <a:srgbClr val="FFFFFF"/>
                </a:solidFill>
              </a:rPr>
              <a:t>reference point</a:t>
            </a:r>
            <a:r>
              <a:rPr lang="en-US" altLang="en-US" sz="3200">
                <a:solidFill>
                  <a:srgbClr val="FFFFFF"/>
                </a:solidFill>
              </a:rPr>
              <a:t> is a place or object used for comparison to determine if something is in motion. </a:t>
            </a:r>
          </a:p>
          <a:p>
            <a:pPr marL="342900" marR="0" lvl="0" indent="-342900" algn="l" defTabSz="914400" rtl="0" eaLnBrk="0" fontAlgn="base" latinLnBrk="0" hangingPunct="0">
              <a:lnSpc>
                <a:spcPct val="100000"/>
              </a:lnSpc>
              <a:spcBef>
                <a:spcPct val="20000"/>
              </a:spcBef>
              <a:spcAft>
                <a:spcPct val="0"/>
              </a:spcAft>
              <a:buClr>
                <a:srgbClr val="FFFFCC"/>
              </a:buClr>
              <a:buSzPct val="75000"/>
              <a:buFont typeface="Wingdings" panose="05000000000000000000" pitchFamily="2" charset="2"/>
              <a:buChar char="l"/>
              <a:tabLst/>
              <a:defRPr/>
            </a:pPr>
            <a:endParaRPr kumimoji="0" lang="en-US" sz="3200" b="0" i="0" u="none" strike="noStrike" kern="0" cap="none" spc="0" normalizeH="0" baseline="0" noProof="0" dirty="0">
              <a:ln>
                <a:noFill/>
              </a:ln>
              <a:solidFill>
                <a:srgbClr val="FFFFFF"/>
              </a:solidFill>
              <a:effectLst>
                <a:outerShdw blurRad="38100" dist="38100" dir="2700000" algn="tl">
                  <a:srgbClr val="010199"/>
                </a:outerShdw>
              </a:effectLst>
              <a:uLnTx/>
              <a:uFillTx/>
              <a:latin typeface="Arial"/>
              <a:ea typeface="ＭＳ Ｐゴシック" pitchFamily="-84" charset="-128"/>
            </a:endParaRPr>
          </a:p>
          <a:p>
            <a:pPr marL="342900" marR="0" lvl="0" indent="-342900" algn="l" defTabSz="914400" rtl="0" eaLnBrk="0" fontAlgn="base" latinLnBrk="0" hangingPunct="0">
              <a:lnSpc>
                <a:spcPct val="100000"/>
              </a:lnSpc>
              <a:spcBef>
                <a:spcPct val="20000"/>
              </a:spcBef>
              <a:spcAft>
                <a:spcPct val="0"/>
              </a:spcAft>
              <a:buClr>
                <a:srgbClr val="FFFFCC"/>
              </a:buClr>
              <a:buSzPct val="75000"/>
              <a:buFont typeface="Wingdings" panose="05000000000000000000" pitchFamily="2" charset="2"/>
              <a:buChar char="l"/>
              <a:tabLst/>
              <a:defRPr/>
            </a:pPr>
            <a:endParaRPr lang="en-US" dirty="0">
              <a:solidFill>
                <a:srgbClr val="FFFFFF"/>
              </a:solidFill>
              <a:latin typeface="Arial"/>
            </a:endParaRPr>
          </a:p>
          <a:p>
            <a:pPr marL="0" indent="0">
              <a:buNone/>
            </a:pPr>
            <a:endParaRPr lang="en-US" dirty="0"/>
          </a:p>
        </p:txBody>
      </p:sp>
    </p:spTree>
    <p:extLst>
      <p:ext uri="{BB962C8B-B14F-4D97-AF65-F5344CB8AC3E}">
        <p14:creationId xmlns:p14="http://schemas.microsoft.com/office/powerpoint/2010/main" val="276663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FBA8D-2F80-4797-A674-B7E8AC28105F}"/>
              </a:ext>
            </a:extLst>
          </p:cNvPr>
          <p:cNvSpPr>
            <a:spLocks noGrp="1"/>
          </p:cNvSpPr>
          <p:nvPr>
            <p:ph type="title"/>
          </p:nvPr>
        </p:nvSpPr>
        <p:spPr>
          <a:xfrm>
            <a:off x="609600" y="277814"/>
            <a:ext cx="10972800" cy="1312447"/>
          </a:xfrm>
          <a:solidFill>
            <a:srgbClr val="CC0000"/>
          </a:solidFill>
        </p:spPr>
        <p:txBody>
          <a:bodyPr/>
          <a:lstStyle/>
          <a:p>
            <a:r>
              <a:rPr lang="en-US" dirty="0">
                <a:solidFill>
                  <a:schemeClr val="tx1"/>
                </a:solidFill>
              </a:rPr>
              <a:t>Learning Objectives</a:t>
            </a:r>
          </a:p>
        </p:txBody>
      </p:sp>
      <p:sp>
        <p:nvSpPr>
          <p:cNvPr id="3" name="Content Placeholder 2">
            <a:extLst>
              <a:ext uri="{FF2B5EF4-FFF2-40B4-BE49-F238E27FC236}">
                <a16:creationId xmlns:a16="http://schemas.microsoft.com/office/drawing/2014/main" id="{8060DAA4-B03B-4B46-9DDA-B9BF209CA015}"/>
              </a:ext>
            </a:extLst>
          </p:cNvPr>
          <p:cNvSpPr>
            <a:spLocks noGrp="1"/>
          </p:cNvSpPr>
          <p:nvPr>
            <p:ph idx="1"/>
          </p:nvPr>
        </p:nvSpPr>
        <p:spPr>
          <a:xfrm>
            <a:off x="609600" y="1815548"/>
            <a:ext cx="10972800" cy="4315378"/>
          </a:xfrm>
        </p:spPr>
        <p:txBody>
          <a:bodyPr/>
          <a:lstStyle/>
          <a:p>
            <a:r>
              <a:rPr lang="en-US" dirty="0"/>
              <a:t>I can describe a frame of reference</a:t>
            </a:r>
          </a:p>
          <a:p>
            <a:endParaRPr lang="en-US" dirty="0"/>
          </a:p>
          <a:p>
            <a:r>
              <a:rPr lang="en-US" dirty="0"/>
              <a:t>I can explain relative motion</a:t>
            </a:r>
          </a:p>
          <a:p>
            <a:endParaRPr lang="en-US" dirty="0"/>
          </a:p>
          <a:p>
            <a:r>
              <a:rPr lang="en-US" dirty="0"/>
              <a:t>I can describe a </a:t>
            </a:r>
            <a:r>
              <a:rPr lang="en-US"/>
              <a:t>reference point</a:t>
            </a:r>
            <a:endParaRPr lang="en-US" dirty="0"/>
          </a:p>
        </p:txBody>
      </p:sp>
    </p:spTree>
    <p:extLst>
      <p:ext uri="{BB962C8B-B14F-4D97-AF65-F5344CB8AC3E}">
        <p14:creationId xmlns:p14="http://schemas.microsoft.com/office/powerpoint/2010/main" val="801979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1">
            <a:extLst>
              <a:ext uri="{FF2B5EF4-FFF2-40B4-BE49-F238E27FC236}">
                <a16:creationId xmlns:a16="http://schemas.microsoft.com/office/drawing/2014/main" id="{8EC44DC7-850E-1FEB-6F4C-15A3403CF253}"/>
              </a:ext>
            </a:extLst>
          </p:cNvPr>
          <p:cNvSpPr txBox="1">
            <a:spLocks noChangeArrowheads="1"/>
          </p:cNvSpPr>
          <p:nvPr/>
        </p:nvSpPr>
        <p:spPr bwMode="auto">
          <a:xfrm>
            <a:off x="1676400" y="1676400"/>
            <a:ext cx="878205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3200" dirty="0"/>
              <a:t>Motion is defined as the change of position over time. </a:t>
            </a:r>
          </a:p>
          <a:p>
            <a:r>
              <a:rPr lang="en-US" altLang="en-US" sz="3200" dirty="0"/>
              <a:t> </a:t>
            </a:r>
          </a:p>
          <a:p>
            <a:r>
              <a:rPr lang="en-US" altLang="en-US" sz="3200" dirty="0"/>
              <a:t>A change in position is evidence that motion </a:t>
            </a:r>
          </a:p>
          <a:p>
            <a:r>
              <a:rPr lang="en-US" altLang="en-US" sz="3200" dirty="0"/>
              <a:t>has happened. </a:t>
            </a:r>
          </a:p>
        </p:txBody>
      </p:sp>
      <p:sp>
        <p:nvSpPr>
          <p:cNvPr id="7171" name="TextBox 2">
            <a:extLst>
              <a:ext uri="{FF2B5EF4-FFF2-40B4-BE49-F238E27FC236}">
                <a16:creationId xmlns:a16="http://schemas.microsoft.com/office/drawing/2014/main" id="{5BCDEE49-E684-657E-071B-16920EBB2451}"/>
              </a:ext>
            </a:extLst>
          </p:cNvPr>
          <p:cNvSpPr txBox="1">
            <a:spLocks noChangeArrowheads="1"/>
          </p:cNvSpPr>
          <p:nvPr/>
        </p:nvSpPr>
        <p:spPr bwMode="auto">
          <a:xfrm>
            <a:off x="425669" y="525511"/>
            <a:ext cx="11366938" cy="708025"/>
          </a:xfrm>
          <a:prstGeom prst="rect">
            <a:avLst/>
          </a:prstGeom>
          <a:solidFill>
            <a:srgbClr val="CC0000"/>
          </a:solidFill>
          <a:ln>
            <a:noFill/>
          </a:ln>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4000" dirty="0"/>
              <a:t>MOTION</a:t>
            </a:r>
          </a:p>
        </p:txBody>
      </p:sp>
      <p:pic>
        <p:nvPicPr>
          <p:cNvPr id="7172" name="Picture 2" descr="http://ts1.mm.bing.net/th?id=I5023033460262552&amp;pid=1.3">
            <a:extLst>
              <a:ext uri="{FF2B5EF4-FFF2-40B4-BE49-F238E27FC236}">
                <a16:creationId xmlns:a16="http://schemas.microsoft.com/office/drawing/2014/main" id="{42239C6F-7BB5-737A-A058-581B75B999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00950" y="4189364"/>
            <a:ext cx="2857500"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02791998"/>
      </p:ext>
    </p:extLst>
  </p:cSld>
  <p:clrMapOvr>
    <a:masterClrMapping/>
  </p:clrMapOvr>
  <p:transition spd="slow">
    <p:pull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FBA8D-2F80-4797-A674-B7E8AC28105F}"/>
              </a:ext>
            </a:extLst>
          </p:cNvPr>
          <p:cNvSpPr>
            <a:spLocks noGrp="1"/>
          </p:cNvSpPr>
          <p:nvPr>
            <p:ph type="title"/>
          </p:nvPr>
        </p:nvSpPr>
        <p:spPr>
          <a:xfrm>
            <a:off x="609600" y="277814"/>
            <a:ext cx="10972800" cy="1312447"/>
          </a:xfrm>
          <a:solidFill>
            <a:srgbClr val="CC0000"/>
          </a:solidFill>
        </p:spPr>
        <p:txBody>
          <a:bodyPr/>
          <a:lstStyle/>
          <a:p>
            <a:r>
              <a:rPr lang="en-US" dirty="0">
                <a:solidFill>
                  <a:schemeClr val="tx1"/>
                </a:solidFill>
              </a:rPr>
              <a:t>3 Things you need to know to describe motion</a:t>
            </a:r>
          </a:p>
        </p:txBody>
      </p:sp>
      <p:sp>
        <p:nvSpPr>
          <p:cNvPr id="3" name="Content Placeholder 2">
            <a:extLst>
              <a:ext uri="{FF2B5EF4-FFF2-40B4-BE49-F238E27FC236}">
                <a16:creationId xmlns:a16="http://schemas.microsoft.com/office/drawing/2014/main" id="{8060DAA4-B03B-4B46-9DDA-B9BF209CA015}"/>
              </a:ext>
            </a:extLst>
          </p:cNvPr>
          <p:cNvSpPr>
            <a:spLocks noGrp="1"/>
          </p:cNvSpPr>
          <p:nvPr>
            <p:ph idx="1"/>
          </p:nvPr>
        </p:nvSpPr>
        <p:spPr>
          <a:xfrm>
            <a:off x="609600" y="1815548"/>
            <a:ext cx="10972800" cy="4315378"/>
          </a:xfrm>
        </p:spPr>
        <p:txBody>
          <a:bodyPr/>
          <a:lstStyle/>
          <a:p>
            <a:r>
              <a:rPr lang="en-US" dirty="0"/>
              <a:t>State direction the object is moving</a:t>
            </a:r>
          </a:p>
          <a:p>
            <a:endParaRPr lang="en-US" dirty="0"/>
          </a:p>
          <a:p>
            <a:r>
              <a:rPr lang="en-US" dirty="0"/>
              <a:t>How fast the object is moving</a:t>
            </a:r>
          </a:p>
          <a:p>
            <a:endParaRPr lang="en-US" dirty="0"/>
          </a:p>
          <a:p>
            <a:r>
              <a:rPr lang="en-US" dirty="0"/>
              <a:t>Location at a certain time</a:t>
            </a:r>
          </a:p>
        </p:txBody>
      </p:sp>
    </p:spTree>
    <p:extLst>
      <p:ext uri="{BB962C8B-B14F-4D97-AF65-F5344CB8AC3E}">
        <p14:creationId xmlns:p14="http://schemas.microsoft.com/office/powerpoint/2010/main" val="1085129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31114-B76F-9EF8-3110-E3FB5AA650DE}"/>
              </a:ext>
            </a:extLst>
          </p:cNvPr>
          <p:cNvSpPr>
            <a:spLocks noGrp="1"/>
          </p:cNvSpPr>
          <p:nvPr>
            <p:ph type="title"/>
          </p:nvPr>
        </p:nvSpPr>
        <p:spPr>
          <a:solidFill>
            <a:srgbClr val="CC0000"/>
          </a:solidFill>
        </p:spPr>
        <p:txBody>
          <a:bodyPr/>
          <a:lstStyle/>
          <a:p>
            <a:r>
              <a:rPr lang="en-US" dirty="0">
                <a:solidFill>
                  <a:schemeClr val="tx1"/>
                </a:solidFill>
              </a:rPr>
              <a:t>Frame of Reference/Reference Point</a:t>
            </a:r>
          </a:p>
        </p:txBody>
      </p:sp>
      <p:sp>
        <p:nvSpPr>
          <p:cNvPr id="3" name="Content Placeholder 2">
            <a:extLst>
              <a:ext uri="{FF2B5EF4-FFF2-40B4-BE49-F238E27FC236}">
                <a16:creationId xmlns:a16="http://schemas.microsoft.com/office/drawing/2014/main" id="{5048531D-696E-20DA-C2CB-9DEA3D364B68}"/>
              </a:ext>
            </a:extLst>
          </p:cNvPr>
          <p:cNvSpPr>
            <a:spLocks noGrp="1"/>
          </p:cNvSpPr>
          <p:nvPr>
            <p:ph idx="1"/>
          </p:nvPr>
        </p:nvSpPr>
        <p:spPr/>
        <p:txBody>
          <a:bodyPr/>
          <a:lstStyle/>
          <a:p>
            <a:r>
              <a:rPr lang="en-US" dirty="0"/>
              <a:t>A system of objects that are not moving respect to one another.</a:t>
            </a:r>
          </a:p>
          <a:p>
            <a:endParaRPr lang="en-US" sz="1600" dirty="0"/>
          </a:p>
          <a:p>
            <a:pPr lvl="1" eaLnBrk="1" hangingPunct="1">
              <a:lnSpc>
                <a:spcPct val="80000"/>
              </a:lnSpc>
              <a:buClr>
                <a:srgbClr val="B2B2B2"/>
              </a:buClr>
              <a:buNone/>
            </a:pPr>
            <a:r>
              <a:rPr lang="en-US" altLang="en-US" sz="3200" dirty="0">
                <a:solidFill>
                  <a:srgbClr val="FFFFFF"/>
                </a:solidFill>
              </a:rPr>
              <a:t>A </a:t>
            </a:r>
            <a:r>
              <a:rPr lang="en-US" altLang="en-US" sz="3200" b="1" u="sng" dirty="0">
                <a:solidFill>
                  <a:srgbClr val="FFFFFF"/>
                </a:solidFill>
              </a:rPr>
              <a:t>reference point</a:t>
            </a:r>
            <a:r>
              <a:rPr lang="en-US" altLang="en-US" sz="3200" dirty="0">
                <a:solidFill>
                  <a:srgbClr val="FFFFFF"/>
                </a:solidFill>
              </a:rPr>
              <a:t> is a place or object used for comparison to determine if something is in motion. </a:t>
            </a:r>
          </a:p>
          <a:p>
            <a:pPr lvl="1" eaLnBrk="1" hangingPunct="1">
              <a:lnSpc>
                <a:spcPct val="80000"/>
              </a:lnSpc>
              <a:buClr>
                <a:srgbClr val="B2B2B2"/>
              </a:buClr>
              <a:buNone/>
            </a:pPr>
            <a:endParaRPr lang="en-US" altLang="en-US" sz="1600" dirty="0">
              <a:solidFill>
                <a:srgbClr val="FFFFFF"/>
              </a:solidFill>
            </a:endParaRPr>
          </a:p>
          <a:p>
            <a:pPr lvl="2" eaLnBrk="1" hangingPunct="1">
              <a:lnSpc>
                <a:spcPct val="80000"/>
              </a:lnSpc>
              <a:buClr>
                <a:srgbClr val="666699"/>
              </a:buClr>
              <a:buNone/>
            </a:pPr>
            <a:r>
              <a:rPr lang="en-US" altLang="en-US" sz="3200" b="1" dirty="0">
                <a:solidFill>
                  <a:srgbClr val="FFFFFF"/>
                </a:solidFill>
              </a:rPr>
              <a:t>An object is in motion if it changes position relative to a reference point</a:t>
            </a:r>
            <a:r>
              <a:rPr lang="en-US" altLang="en-US" sz="3200" dirty="0">
                <a:solidFill>
                  <a:srgbClr val="FFFFFF"/>
                </a:solidFill>
              </a:rPr>
              <a:t>.</a:t>
            </a:r>
          </a:p>
          <a:p>
            <a:pPr lvl="2" eaLnBrk="1" hangingPunct="1">
              <a:lnSpc>
                <a:spcPct val="80000"/>
              </a:lnSpc>
              <a:buClr>
                <a:srgbClr val="666699"/>
              </a:buClr>
            </a:pPr>
            <a:endParaRPr lang="en-US" altLang="en-US" sz="1600" dirty="0">
              <a:solidFill>
                <a:srgbClr val="FFFFFF"/>
              </a:solidFill>
            </a:endParaRPr>
          </a:p>
          <a:p>
            <a:pPr lvl="0" eaLnBrk="1" hangingPunct="1">
              <a:lnSpc>
                <a:spcPct val="80000"/>
              </a:lnSpc>
              <a:buClr>
                <a:srgbClr val="FFFFCC"/>
              </a:buClr>
              <a:buNone/>
            </a:pPr>
            <a:r>
              <a:rPr lang="en-US" altLang="en-US" dirty="0">
                <a:solidFill>
                  <a:srgbClr val="FFFFFF"/>
                </a:solidFill>
              </a:rPr>
              <a:t> Objects that we call stationary—such as a tree, a sign, or a building—make good reference points. </a:t>
            </a:r>
          </a:p>
          <a:p>
            <a:endParaRPr lang="en-US" dirty="0"/>
          </a:p>
          <a:p>
            <a:endParaRPr lang="en-US" dirty="0"/>
          </a:p>
        </p:txBody>
      </p:sp>
    </p:spTree>
    <p:extLst>
      <p:ext uri="{BB962C8B-B14F-4D97-AF65-F5344CB8AC3E}">
        <p14:creationId xmlns:p14="http://schemas.microsoft.com/office/powerpoint/2010/main" val="2394081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31114-B76F-9EF8-3110-E3FB5AA650DE}"/>
              </a:ext>
            </a:extLst>
          </p:cNvPr>
          <p:cNvSpPr>
            <a:spLocks noGrp="1"/>
          </p:cNvSpPr>
          <p:nvPr>
            <p:ph type="title"/>
          </p:nvPr>
        </p:nvSpPr>
        <p:spPr>
          <a:solidFill>
            <a:srgbClr val="CC0000"/>
          </a:solidFill>
        </p:spPr>
        <p:txBody>
          <a:bodyPr/>
          <a:lstStyle/>
          <a:p>
            <a:r>
              <a:rPr lang="en-US" dirty="0">
                <a:solidFill>
                  <a:schemeClr val="tx1"/>
                </a:solidFill>
              </a:rPr>
              <a:t>Frame of Reference</a:t>
            </a:r>
          </a:p>
        </p:txBody>
      </p:sp>
      <p:sp>
        <p:nvSpPr>
          <p:cNvPr id="3" name="Content Placeholder 2">
            <a:extLst>
              <a:ext uri="{FF2B5EF4-FFF2-40B4-BE49-F238E27FC236}">
                <a16:creationId xmlns:a16="http://schemas.microsoft.com/office/drawing/2014/main" id="{5048531D-696E-20DA-C2CB-9DEA3D364B68}"/>
              </a:ext>
            </a:extLst>
          </p:cNvPr>
          <p:cNvSpPr>
            <a:spLocks noGrp="1"/>
          </p:cNvSpPr>
          <p:nvPr>
            <p:ph idx="1"/>
          </p:nvPr>
        </p:nvSpPr>
        <p:spPr/>
        <p:txBody>
          <a:bodyPr/>
          <a:lstStyle/>
          <a:p>
            <a:r>
              <a:rPr lang="en-US" dirty="0"/>
              <a:t>Identify a good frame of reference to use</a:t>
            </a:r>
          </a:p>
          <a:p>
            <a:pPr marL="0" indent="0">
              <a:buNone/>
            </a:pPr>
            <a:r>
              <a:rPr lang="en-US" dirty="0"/>
              <a:t>when describing the butterfly’s motion.</a:t>
            </a:r>
          </a:p>
          <a:p>
            <a:pPr marL="0" indent="0">
              <a:buNone/>
            </a:pPr>
            <a:endParaRPr lang="en-US" dirty="0"/>
          </a:p>
          <a:p>
            <a:pPr marL="0" indent="0">
              <a:buNone/>
            </a:pPr>
            <a:r>
              <a:rPr lang="en-US" dirty="0"/>
              <a:t>Trees</a:t>
            </a:r>
          </a:p>
          <a:p>
            <a:endParaRPr lang="en-US" dirty="0"/>
          </a:p>
          <a:p>
            <a:endParaRPr lang="en-US" dirty="0"/>
          </a:p>
        </p:txBody>
      </p:sp>
      <p:pic>
        <p:nvPicPr>
          <p:cNvPr id="5" name="Picture 4">
            <a:extLst>
              <a:ext uri="{FF2B5EF4-FFF2-40B4-BE49-F238E27FC236}">
                <a16:creationId xmlns:a16="http://schemas.microsoft.com/office/drawing/2014/main" id="{92CD6E58-F949-2612-F8EC-37D75CFCE4F1}"/>
              </a:ext>
            </a:extLst>
          </p:cNvPr>
          <p:cNvPicPr>
            <a:picLocks noChangeAspect="1"/>
          </p:cNvPicPr>
          <p:nvPr/>
        </p:nvPicPr>
        <p:blipFill>
          <a:blip r:embed="rId2"/>
          <a:stretch>
            <a:fillRect/>
          </a:stretch>
        </p:blipFill>
        <p:spPr>
          <a:xfrm>
            <a:off x="8510955" y="2637479"/>
            <a:ext cx="3071446" cy="3382321"/>
          </a:xfrm>
          <a:prstGeom prst="rect">
            <a:avLst/>
          </a:prstGeom>
        </p:spPr>
      </p:pic>
    </p:spTree>
    <p:extLst>
      <p:ext uri="{BB962C8B-B14F-4D97-AF65-F5344CB8AC3E}">
        <p14:creationId xmlns:p14="http://schemas.microsoft.com/office/powerpoint/2010/main" val="3256254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B833A-9DDF-457D-AC92-D286D1BE9277}"/>
              </a:ext>
            </a:extLst>
          </p:cNvPr>
          <p:cNvSpPr>
            <a:spLocks noGrp="1"/>
          </p:cNvSpPr>
          <p:nvPr>
            <p:ph type="title"/>
          </p:nvPr>
        </p:nvSpPr>
        <p:spPr>
          <a:solidFill>
            <a:srgbClr val="CC0000"/>
          </a:solidFill>
        </p:spPr>
        <p:txBody>
          <a:bodyPr/>
          <a:lstStyle/>
          <a:p>
            <a:r>
              <a:rPr lang="en-US" dirty="0">
                <a:solidFill>
                  <a:schemeClr val="tx1"/>
                </a:solidFill>
              </a:rPr>
              <a:t>Relative Motion</a:t>
            </a:r>
          </a:p>
        </p:txBody>
      </p:sp>
      <p:sp>
        <p:nvSpPr>
          <p:cNvPr id="3" name="Content Placeholder 2">
            <a:extLst>
              <a:ext uri="{FF2B5EF4-FFF2-40B4-BE49-F238E27FC236}">
                <a16:creationId xmlns:a16="http://schemas.microsoft.com/office/drawing/2014/main" id="{D7E5C711-012D-4B17-A8A4-FFC7E13A7D4D}"/>
              </a:ext>
            </a:extLst>
          </p:cNvPr>
          <p:cNvSpPr>
            <a:spLocks noGrp="1"/>
          </p:cNvSpPr>
          <p:nvPr>
            <p:ph idx="1"/>
          </p:nvPr>
        </p:nvSpPr>
        <p:spPr/>
        <p:txBody>
          <a:bodyPr/>
          <a:lstStyle/>
          <a:p>
            <a:r>
              <a:rPr lang="en-US" dirty="0"/>
              <a:t>Is movement in relation to a frame of reference or reference point.</a:t>
            </a:r>
          </a:p>
          <a:p>
            <a:endParaRPr lang="en-US" dirty="0"/>
          </a:p>
          <a:p>
            <a:r>
              <a:rPr lang="en-US" dirty="0"/>
              <a:t>To describe motion (Relative) accurately and completely, a frame of reference is necessary.</a:t>
            </a:r>
          </a:p>
          <a:p>
            <a:endParaRPr lang="en-US" dirty="0"/>
          </a:p>
          <a:p>
            <a:pPr marL="0" indent="0">
              <a:buNone/>
            </a:pPr>
            <a:endParaRPr lang="en-US" dirty="0"/>
          </a:p>
        </p:txBody>
      </p:sp>
    </p:spTree>
    <p:extLst>
      <p:ext uri="{BB962C8B-B14F-4D97-AF65-F5344CB8AC3E}">
        <p14:creationId xmlns:p14="http://schemas.microsoft.com/office/powerpoint/2010/main" val="797377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B833A-9DDF-457D-AC92-D286D1BE9277}"/>
              </a:ext>
            </a:extLst>
          </p:cNvPr>
          <p:cNvSpPr>
            <a:spLocks noGrp="1"/>
          </p:cNvSpPr>
          <p:nvPr>
            <p:ph type="title"/>
          </p:nvPr>
        </p:nvSpPr>
        <p:spPr>
          <a:solidFill>
            <a:srgbClr val="CC0000"/>
          </a:solidFill>
        </p:spPr>
        <p:txBody>
          <a:bodyPr/>
          <a:lstStyle/>
          <a:p>
            <a:r>
              <a:rPr lang="en-US" dirty="0">
                <a:solidFill>
                  <a:schemeClr val="tx1"/>
                </a:solidFill>
              </a:rPr>
              <a:t>Train Example Relative Motion</a:t>
            </a:r>
          </a:p>
        </p:txBody>
      </p:sp>
      <p:sp>
        <p:nvSpPr>
          <p:cNvPr id="3" name="Content Placeholder 2">
            <a:extLst>
              <a:ext uri="{FF2B5EF4-FFF2-40B4-BE49-F238E27FC236}">
                <a16:creationId xmlns:a16="http://schemas.microsoft.com/office/drawing/2014/main" id="{D7E5C711-012D-4B17-A8A4-FFC7E13A7D4D}"/>
              </a:ext>
            </a:extLst>
          </p:cNvPr>
          <p:cNvSpPr>
            <a:spLocks noGrp="1"/>
          </p:cNvSpPr>
          <p:nvPr>
            <p:ph idx="1"/>
          </p:nvPr>
        </p:nvSpPr>
        <p:spPr/>
        <p:txBody>
          <a:bodyPr/>
          <a:lstStyle/>
          <a:p>
            <a:r>
              <a:rPr lang="en-US" dirty="0"/>
              <a:t>Explain using the term relative motion and frame of reference how people can appear to be moving or not moving in the train example.</a:t>
            </a:r>
          </a:p>
          <a:p>
            <a:endParaRPr lang="en-US" dirty="0"/>
          </a:p>
          <a:p>
            <a:r>
              <a:rPr lang="en-US" dirty="0"/>
              <a:t>As the train moves past a platform, people standing on the platform will see those on the train speeding by.</a:t>
            </a:r>
          </a:p>
          <a:p>
            <a:endParaRPr lang="en-US" dirty="0"/>
          </a:p>
          <a:p>
            <a:r>
              <a:rPr lang="en-US" dirty="0"/>
              <a:t>When the people on the train look at one another, they don’t seem to be moving at all.</a:t>
            </a:r>
          </a:p>
          <a:p>
            <a:endParaRPr lang="en-US" dirty="0"/>
          </a:p>
          <a:p>
            <a:pPr marL="0" indent="0">
              <a:buNone/>
            </a:pPr>
            <a:endParaRPr lang="en-US" dirty="0"/>
          </a:p>
        </p:txBody>
      </p:sp>
    </p:spTree>
    <p:extLst>
      <p:ext uri="{BB962C8B-B14F-4D97-AF65-F5344CB8AC3E}">
        <p14:creationId xmlns:p14="http://schemas.microsoft.com/office/powerpoint/2010/main" val="3665501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B833A-9DDF-457D-AC92-D286D1BE9277}"/>
              </a:ext>
            </a:extLst>
          </p:cNvPr>
          <p:cNvSpPr>
            <a:spLocks noGrp="1"/>
          </p:cNvSpPr>
          <p:nvPr>
            <p:ph type="title"/>
          </p:nvPr>
        </p:nvSpPr>
        <p:spPr>
          <a:solidFill>
            <a:srgbClr val="CC0000"/>
          </a:solidFill>
        </p:spPr>
        <p:txBody>
          <a:bodyPr/>
          <a:lstStyle/>
          <a:p>
            <a:r>
              <a:rPr lang="en-US" dirty="0">
                <a:solidFill>
                  <a:schemeClr val="tx1"/>
                </a:solidFill>
              </a:rPr>
              <a:t>Train Example Relative Motion</a:t>
            </a:r>
          </a:p>
        </p:txBody>
      </p:sp>
      <p:sp>
        <p:nvSpPr>
          <p:cNvPr id="3" name="Content Placeholder 2">
            <a:extLst>
              <a:ext uri="{FF2B5EF4-FFF2-40B4-BE49-F238E27FC236}">
                <a16:creationId xmlns:a16="http://schemas.microsoft.com/office/drawing/2014/main" id="{D7E5C711-012D-4B17-A8A4-FFC7E13A7D4D}"/>
              </a:ext>
            </a:extLst>
          </p:cNvPr>
          <p:cNvSpPr>
            <a:spLocks noGrp="1"/>
          </p:cNvSpPr>
          <p:nvPr>
            <p:ph idx="1"/>
          </p:nvPr>
        </p:nvSpPr>
        <p:spPr/>
        <p:txBody>
          <a:bodyPr/>
          <a:lstStyle/>
          <a:p>
            <a:r>
              <a:rPr lang="en-US" dirty="0"/>
              <a:t>When you sit on a train and look out the window, a treetop may help you see how fast you are moving relative to the ground.</a:t>
            </a:r>
          </a:p>
          <a:p>
            <a:endParaRPr lang="en-US" dirty="0"/>
          </a:p>
          <a:p>
            <a:r>
              <a:rPr lang="en-US" dirty="0"/>
              <a:t>If you get up and walk toward the rear of the train, looking at a seat or the floor shows you how fast you are walking relative to the train.</a:t>
            </a:r>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2937495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rbit">
  <a:themeElements>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Orbi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rbit">
  <a:themeElements>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Orbi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578</TotalTime>
  <Words>653</Words>
  <Application>Microsoft Office PowerPoint</Application>
  <PresentationFormat>Widescreen</PresentationFormat>
  <Paragraphs>74</Paragraphs>
  <Slides>14</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14</vt:i4>
      </vt:variant>
    </vt:vector>
  </HeadingPairs>
  <TitlesOfParts>
    <vt:vector size="20" baseType="lpstr">
      <vt:lpstr>Arial</vt:lpstr>
      <vt:lpstr>Calibri</vt:lpstr>
      <vt:lpstr>Wingdings</vt:lpstr>
      <vt:lpstr>Wingdings 2</vt:lpstr>
      <vt:lpstr>Orbit</vt:lpstr>
      <vt:lpstr>1_Orbit</vt:lpstr>
      <vt:lpstr>8th Grade Science Chapter 11-1 Frame of Reference and Relative Motion </vt:lpstr>
      <vt:lpstr>Learning Objectives</vt:lpstr>
      <vt:lpstr>PowerPoint Presentation</vt:lpstr>
      <vt:lpstr>3 Things you need to know to describe motion</vt:lpstr>
      <vt:lpstr>Frame of Reference/Reference Point</vt:lpstr>
      <vt:lpstr>Frame of Reference</vt:lpstr>
      <vt:lpstr>Relative Motion</vt:lpstr>
      <vt:lpstr>Train Example Relative Motion</vt:lpstr>
      <vt:lpstr>Train Example Relative Motion</vt:lpstr>
      <vt:lpstr>Relative Motion</vt:lpstr>
      <vt:lpstr>Reference Frame</vt:lpstr>
      <vt:lpstr>Moving Reference Point </vt:lpstr>
      <vt:lpstr>Relative Motion</vt:lpstr>
      <vt:lpstr>Big Ideas</vt:lpstr>
    </vt:vector>
  </TitlesOfParts>
  <Company>Boyertown Area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8th Grade Science Chapter 11-1 Frame of Reference and Relative Motion </dc:title>
  <dc:creator>Berger, Jerry</dc:creator>
  <cp:lastModifiedBy>Berger, Jerry</cp:lastModifiedBy>
  <cp:revision>38</cp:revision>
  <dcterms:created xsi:type="dcterms:W3CDTF">2018-11-15T13:42:09Z</dcterms:created>
  <dcterms:modified xsi:type="dcterms:W3CDTF">2022-11-22T16:08:37Z</dcterms:modified>
</cp:coreProperties>
</file>